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23.xml" ContentType="application/vnd.openxmlformats-officedocument.presentationml.notesSlide+xml"/>
  <Override PartName="/ppt/notesSlides/notesSlide41.xml" ContentType="application/vnd.openxmlformats-officedocument.presentationml.notesSlide+xml"/>
  <Override PartName="/docProps/custom.xml" ContentType="application/vnd.openxmlformats-officedocument.custom-properties+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theme/theme6.xml" ContentType="application/vnd.openxmlformats-officedocument.them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theme/theme4.xml" ContentType="application/vnd.openxmlformats-officedocument.theme+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1"/>
    <p:sldMasterId id="2147483715" r:id="rId2"/>
    <p:sldMasterId id="2147483689" r:id="rId3"/>
    <p:sldMasterId id="2147483713" r:id="rId4"/>
  </p:sldMasterIdLst>
  <p:notesMasterIdLst>
    <p:notesMasterId r:id="rId50"/>
  </p:notesMasterIdLst>
  <p:handoutMasterIdLst>
    <p:handoutMasterId r:id="rId51"/>
  </p:handoutMasterIdLst>
  <p:sldIdLst>
    <p:sldId id="279" r:id="rId5"/>
    <p:sldId id="259" r:id="rId6"/>
    <p:sldId id="263" r:id="rId7"/>
    <p:sldId id="260" r:id="rId8"/>
    <p:sldId id="387" r:id="rId9"/>
    <p:sldId id="327" r:id="rId10"/>
    <p:sldId id="345" r:id="rId11"/>
    <p:sldId id="272" r:id="rId12"/>
    <p:sldId id="277" r:id="rId13"/>
    <p:sldId id="334" r:id="rId14"/>
    <p:sldId id="300" r:id="rId15"/>
    <p:sldId id="299" r:id="rId16"/>
    <p:sldId id="335" r:id="rId17"/>
    <p:sldId id="330" r:id="rId18"/>
    <p:sldId id="338" r:id="rId19"/>
    <p:sldId id="339" r:id="rId20"/>
    <p:sldId id="369" r:id="rId21"/>
    <p:sldId id="370" r:id="rId22"/>
    <p:sldId id="366" r:id="rId23"/>
    <p:sldId id="367" r:id="rId24"/>
    <p:sldId id="341" r:id="rId25"/>
    <p:sldId id="301" r:id="rId26"/>
    <p:sldId id="384" r:id="rId27"/>
    <p:sldId id="383" r:id="rId28"/>
    <p:sldId id="281" r:id="rId29"/>
    <p:sldId id="282" r:id="rId30"/>
    <p:sldId id="388" r:id="rId31"/>
    <p:sldId id="382" r:id="rId32"/>
    <p:sldId id="267" r:id="rId33"/>
    <p:sldId id="374" r:id="rId34"/>
    <p:sldId id="358" r:id="rId35"/>
    <p:sldId id="349" r:id="rId36"/>
    <p:sldId id="350" r:id="rId37"/>
    <p:sldId id="351" r:id="rId38"/>
    <p:sldId id="352" r:id="rId39"/>
    <p:sldId id="353" r:id="rId40"/>
    <p:sldId id="389" r:id="rId41"/>
    <p:sldId id="385" r:id="rId42"/>
    <p:sldId id="278" r:id="rId43"/>
    <p:sldId id="390" r:id="rId44"/>
    <p:sldId id="269" r:id="rId45"/>
    <p:sldId id="355" r:id="rId46"/>
    <p:sldId id="280" r:id="rId47"/>
    <p:sldId id="326" r:id="rId48"/>
    <p:sldId id="271" r:id="rId49"/>
  </p:sldIdLst>
  <p:sldSz cx="9144000" cy="6858000" type="screen4x3"/>
  <p:notesSz cx="6858000" cy="9686925"/>
  <p:defaultTextStyle>
    <a:defPPr>
      <a:defRPr lang="en-GB"/>
    </a:defPPr>
    <a:lvl1pPr algn="l" rtl="0" fontAlgn="base">
      <a:spcBef>
        <a:spcPct val="0"/>
      </a:spcBef>
      <a:spcAft>
        <a:spcPct val="0"/>
      </a:spcAft>
      <a:defRPr sz="4400" b="1" kern="1200">
        <a:solidFill>
          <a:schemeClr val="tx2"/>
        </a:solidFill>
        <a:latin typeface="Arial" charset="0"/>
        <a:ea typeface="+mn-ea"/>
        <a:cs typeface="Arial" charset="0"/>
      </a:defRPr>
    </a:lvl1pPr>
    <a:lvl2pPr marL="457200" algn="l" rtl="0" fontAlgn="base">
      <a:spcBef>
        <a:spcPct val="0"/>
      </a:spcBef>
      <a:spcAft>
        <a:spcPct val="0"/>
      </a:spcAft>
      <a:defRPr sz="4400" b="1" kern="1200">
        <a:solidFill>
          <a:schemeClr val="tx2"/>
        </a:solidFill>
        <a:latin typeface="Arial" charset="0"/>
        <a:ea typeface="+mn-ea"/>
        <a:cs typeface="Arial" charset="0"/>
      </a:defRPr>
    </a:lvl2pPr>
    <a:lvl3pPr marL="914400" algn="l" rtl="0" fontAlgn="base">
      <a:spcBef>
        <a:spcPct val="0"/>
      </a:spcBef>
      <a:spcAft>
        <a:spcPct val="0"/>
      </a:spcAft>
      <a:defRPr sz="4400" b="1" kern="1200">
        <a:solidFill>
          <a:schemeClr val="tx2"/>
        </a:solidFill>
        <a:latin typeface="Arial" charset="0"/>
        <a:ea typeface="+mn-ea"/>
        <a:cs typeface="Arial" charset="0"/>
      </a:defRPr>
    </a:lvl3pPr>
    <a:lvl4pPr marL="1371600" algn="l" rtl="0" fontAlgn="base">
      <a:spcBef>
        <a:spcPct val="0"/>
      </a:spcBef>
      <a:spcAft>
        <a:spcPct val="0"/>
      </a:spcAft>
      <a:defRPr sz="4400" b="1" kern="1200">
        <a:solidFill>
          <a:schemeClr val="tx2"/>
        </a:solidFill>
        <a:latin typeface="Arial" charset="0"/>
        <a:ea typeface="+mn-ea"/>
        <a:cs typeface="Arial" charset="0"/>
      </a:defRPr>
    </a:lvl4pPr>
    <a:lvl5pPr marL="1828800" algn="l" rtl="0" fontAlgn="base">
      <a:spcBef>
        <a:spcPct val="0"/>
      </a:spcBef>
      <a:spcAft>
        <a:spcPct val="0"/>
      </a:spcAft>
      <a:defRPr sz="4400" b="1" kern="1200">
        <a:solidFill>
          <a:schemeClr val="tx2"/>
        </a:solidFill>
        <a:latin typeface="Arial" charset="0"/>
        <a:ea typeface="+mn-ea"/>
        <a:cs typeface="Arial" charset="0"/>
      </a:defRPr>
    </a:lvl5pPr>
    <a:lvl6pPr marL="2286000" algn="l" defTabSz="914400" rtl="0" eaLnBrk="1" latinLnBrk="0" hangingPunct="1">
      <a:defRPr sz="4400" b="1" kern="1200">
        <a:solidFill>
          <a:schemeClr val="tx2"/>
        </a:solidFill>
        <a:latin typeface="Arial" charset="0"/>
        <a:ea typeface="+mn-ea"/>
        <a:cs typeface="Arial" charset="0"/>
      </a:defRPr>
    </a:lvl6pPr>
    <a:lvl7pPr marL="2743200" algn="l" defTabSz="914400" rtl="0" eaLnBrk="1" latinLnBrk="0" hangingPunct="1">
      <a:defRPr sz="4400" b="1" kern="1200">
        <a:solidFill>
          <a:schemeClr val="tx2"/>
        </a:solidFill>
        <a:latin typeface="Arial" charset="0"/>
        <a:ea typeface="+mn-ea"/>
        <a:cs typeface="Arial" charset="0"/>
      </a:defRPr>
    </a:lvl7pPr>
    <a:lvl8pPr marL="3200400" algn="l" defTabSz="914400" rtl="0" eaLnBrk="1" latinLnBrk="0" hangingPunct="1">
      <a:defRPr sz="4400" b="1" kern="1200">
        <a:solidFill>
          <a:schemeClr val="tx2"/>
        </a:solidFill>
        <a:latin typeface="Arial" charset="0"/>
        <a:ea typeface="+mn-ea"/>
        <a:cs typeface="Arial" charset="0"/>
      </a:defRPr>
    </a:lvl8pPr>
    <a:lvl9pPr marL="3657600" algn="l" defTabSz="914400" rtl="0" eaLnBrk="1" latinLnBrk="0" hangingPunct="1">
      <a:defRPr sz="4400" b="1" kern="1200">
        <a:solidFill>
          <a:schemeClr val="tx2"/>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CCFF"/>
    <a:srgbClr val="3399FF"/>
    <a:srgbClr val="0066FF"/>
    <a:srgbClr val="FF3300"/>
    <a:srgbClr val="33CCFF"/>
    <a:srgbClr val="FF0066"/>
    <a:srgbClr val="00FF00"/>
    <a:srgbClr val="0066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38" autoAdjust="0"/>
    <p:restoredTop sz="66547" autoAdjust="0"/>
  </p:normalViewPr>
  <p:slideViewPr>
    <p:cSldViewPr>
      <p:cViewPr varScale="1">
        <p:scale>
          <a:sx n="59" d="100"/>
          <a:sy n="59" d="100"/>
        </p:scale>
        <p:origin x="-184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1308" y="936"/>
      </p:cViewPr>
      <p:guideLst>
        <p:guide orient="horz" pos="3051"/>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8" Type="http://schemas.openxmlformats.org/officeDocument/2006/relationships/slide" Target="slides/slide4.xml"/><Relationship Id="rId51" Type="http://schemas.openxmlformats.org/officeDocument/2006/relationships/handoutMaster" Target="handoutMasters/handoutMaster1.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9858" name="Rectangle 2"/>
          <p:cNvSpPr>
            <a:spLocks noGrp="1" noChangeArrowheads="1"/>
          </p:cNvSpPr>
          <p:nvPr>
            <p:ph type="hdr" sz="quarter"/>
          </p:nvPr>
        </p:nvSpPr>
        <p:spPr bwMode="auto">
          <a:xfrm>
            <a:off x="1752600" y="242888"/>
            <a:ext cx="2971800" cy="4841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2000">
                <a:solidFill>
                  <a:schemeClr val="tx1"/>
                </a:solidFill>
              </a:defRPr>
            </a:lvl1pPr>
          </a:lstStyle>
          <a:p>
            <a:pPr>
              <a:defRPr/>
            </a:pPr>
            <a:r>
              <a:rPr lang="en-GB"/>
              <a:t>EU Funding Workshop</a:t>
            </a: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bwMode="auto">
          <a:xfrm>
            <a:off x="0" y="0"/>
            <a:ext cx="2971800" cy="484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solidFill>
                  <a:schemeClr val="tx1"/>
                </a:solidFill>
              </a:defRPr>
            </a:lvl1pPr>
          </a:lstStyle>
          <a:p>
            <a:pPr>
              <a:defRPr/>
            </a:pPr>
            <a:endParaRPr lang="en-GB"/>
          </a:p>
        </p:txBody>
      </p:sp>
      <p:sp>
        <p:nvSpPr>
          <p:cNvPr id="107523" name="Rectangle 3"/>
          <p:cNvSpPr>
            <a:spLocks noGrp="1" noChangeArrowheads="1"/>
          </p:cNvSpPr>
          <p:nvPr>
            <p:ph type="dt" idx="1"/>
          </p:nvPr>
        </p:nvSpPr>
        <p:spPr bwMode="auto">
          <a:xfrm>
            <a:off x="3884613" y="0"/>
            <a:ext cx="2971800" cy="484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defRPr>
            </a:lvl1pPr>
          </a:lstStyle>
          <a:p>
            <a:pPr>
              <a:defRPr/>
            </a:pPr>
            <a:fld id="{7AE78EAC-573B-4FDD-A95F-D828B76698F6}" type="datetime1">
              <a:rPr lang="en-GB"/>
              <a:pPr>
                <a:defRPr/>
              </a:pPr>
              <a:t>15/01/2014</a:t>
            </a:fld>
            <a:endParaRPr lang="en-GB"/>
          </a:p>
        </p:txBody>
      </p:sp>
      <p:sp>
        <p:nvSpPr>
          <p:cNvPr id="40964" name="Rectangle 4"/>
          <p:cNvSpPr>
            <a:spLocks noGrp="1" noRot="1" noChangeAspect="1" noChangeArrowheads="1" noTextEdit="1"/>
          </p:cNvSpPr>
          <p:nvPr>
            <p:ph type="sldImg" idx="2"/>
          </p:nvPr>
        </p:nvSpPr>
        <p:spPr bwMode="auto">
          <a:xfrm>
            <a:off x="1008063" y="727075"/>
            <a:ext cx="4843462" cy="3632200"/>
          </a:xfrm>
          <a:prstGeom prst="rect">
            <a:avLst/>
          </a:prstGeom>
          <a:noFill/>
          <a:ln w="9525">
            <a:solidFill>
              <a:srgbClr val="000000"/>
            </a:solidFill>
            <a:miter lim="800000"/>
            <a:headEnd/>
            <a:tailEnd/>
          </a:ln>
        </p:spPr>
      </p:sp>
      <p:sp>
        <p:nvSpPr>
          <p:cNvPr id="107525" name="Rectangle 5"/>
          <p:cNvSpPr>
            <a:spLocks noGrp="1" noChangeArrowheads="1"/>
          </p:cNvSpPr>
          <p:nvPr>
            <p:ph type="body" sz="quarter" idx="3"/>
          </p:nvPr>
        </p:nvSpPr>
        <p:spPr bwMode="auto">
          <a:xfrm>
            <a:off x="685800" y="4600575"/>
            <a:ext cx="5486400" cy="43592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4"/>
            <a:r>
              <a:rPr lang="en-GB" noProof="0" smtClean="0"/>
              <a:t>Fifth level</a:t>
            </a:r>
          </a:p>
          <a:p>
            <a:pPr lvl="2"/>
            <a:r>
              <a:rPr lang="en-GB" noProof="0" smtClean="0"/>
              <a:t>Third level</a:t>
            </a:r>
          </a:p>
          <a:p>
            <a:pPr lvl="3"/>
            <a:r>
              <a:rPr lang="en-GB" noProof="0" smtClean="0"/>
              <a:t>Fourth level</a:t>
            </a:r>
          </a:p>
        </p:txBody>
      </p:sp>
      <p:sp>
        <p:nvSpPr>
          <p:cNvPr id="107526" name="Rectangle 6"/>
          <p:cNvSpPr>
            <a:spLocks noGrp="1" noChangeArrowheads="1"/>
          </p:cNvSpPr>
          <p:nvPr>
            <p:ph type="ftr" sz="quarter" idx="4"/>
          </p:nvPr>
        </p:nvSpPr>
        <p:spPr bwMode="auto">
          <a:xfrm>
            <a:off x="0" y="9201150"/>
            <a:ext cx="2971800" cy="4841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solidFill>
                  <a:schemeClr val="tx1"/>
                </a:solidFill>
              </a:defRPr>
            </a:lvl1pPr>
          </a:lstStyle>
          <a:p>
            <a:pPr>
              <a:defRPr/>
            </a:pPr>
            <a:endParaRPr lang="en-GB"/>
          </a:p>
        </p:txBody>
      </p:sp>
      <p:sp>
        <p:nvSpPr>
          <p:cNvPr id="107527" name="Rectangle 7"/>
          <p:cNvSpPr>
            <a:spLocks noGrp="1" noChangeArrowheads="1"/>
          </p:cNvSpPr>
          <p:nvPr>
            <p:ph type="sldNum" sz="quarter" idx="5"/>
          </p:nvPr>
        </p:nvSpPr>
        <p:spPr bwMode="auto">
          <a:xfrm>
            <a:off x="3884613" y="9201150"/>
            <a:ext cx="2971800" cy="4841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defRPr>
            </a:lvl1pPr>
          </a:lstStyle>
          <a:p>
            <a:pPr>
              <a:defRPr/>
            </a:pPr>
            <a:fld id="{91B3BDA2-BA65-44EE-B568-FB409F3956AE}" type="slidenum">
              <a:rPr lang="en-GB"/>
              <a:pPr>
                <a:defRPr/>
              </a:pPr>
              <a:t>‹#›</a:t>
            </a:fld>
            <a:endParaRPr lang="en-GB"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20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4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4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4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4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p:cNvSpPr>
            <a:spLocks noGrp="1" noChangeArrowheads="1"/>
          </p:cNvSpPr>
          <p:nvPr>
            <p:ph type="sldNum" sz="quarter" idx="5"/>
          </p:nvPr>
        </p:nvSpPr>
        <p:spPr>
          <a:noFill/>
        </p:spPr>
        <p:txBody>
          <a:bodyPr/>
          <a:lstStyle/>
          <a:p>
            <a:fld id="{A0665C1B-B0AE-4B2B-80DA-AD9152833B19}" type="slidenum">
              <a:rPr lang="en-GB" smtClean="0"/>
              <a:pPr/>
              <a:t>1</a:t>
            </a:fld>
            <a:endParaRPr lang="en-GB" smtClean="0"/>
          </a:p>
        </p:txBody>
      </p:sp>
      <p:sp>
        <p:nvSpPr>
          <p:cNvPr id="44034" name="Rectangle 7"/>
          <p:cNvSpPr txBox="1">
            <a:spLocks noGrp="1" noChangeArrowheads="1"/>
          </p:cNvSpPr>
          <p:nvPr/>
        </p:nvSpPr>
        <p:spPr bwMode="auto">
          <a:xfrm>
            <a:off x="3884613" y="9201150"/>
            <a:ext cx="2971800" cy="484188"/>
          </a:xfrm>
          <a:prstGeom prst="rect">
            <a:avLst/>
          </a:prstGeom>
          <a:noFill/>
          <a:ln w="9525">
            <a:noFill/>
            <a:miter lim="800000"/>
            <a:headEnd/>
            <a:tailEnd/>
          </a:ln>
        </p:spPr>
        <p:txBody>
          <a:bodyPr anchor="b"/>
          <a:lstStyle/>
          <a:p>
            <a:pPr algn="r"/>
            <a:fld id="{1C02DA78-FC98-4FBC-87E1-6A2994537160}" type="slidenum">
              <a:rPr lang="en-GB" sz="1200" b="0">
                <a:solidFill>
                  <a:schemeClr val="tx1"/>
                </a:solidFill>
              </a:rPr>
              <a:pPr algn="r"/>
              <a:t>1</a:t>
            </a:fld>
            <a:endParaRPr lang="en-GB" sz="1200" b="0">
              <a:solidFill>
                <a:schemeClr val="tx1"/>
              </a:solidFill>
            </a:endParaRPr>
          </a:p>
        </p:txBody>
      </p:sp>
      <p:sp>
        <p:nvSpPr>
          <p:cNvPr id="44035" name="Rectangle 7"/>
          <p:cNvSpPr txBox="1">
            <a:spLocks noGrp="1" noChangeArrowheads="1"/>
          </p:cNvSpPr>
          <p:nvPr/>
        </p:nvSpPr>
        <p:spPr bwMode="auto">
          <a:xfrm>
            <a:off x="3884613" y="9201150"/>
            <a:ext cx="2971800" cy="484188"/>
          </a:xfrm>
          <a:prstGeom prst="rect">
            <a:avLst/>
          </a:prstGeom>
          <a:noFill/>
          <a:ln w="9525">
            <a:noFill/>
            <a:miter lim="800000"/>
            <a:headEnd/>
            <a:tailEnd/>
          </a:ln>
        </p:spPr>
        <p:txBody>
          <a:bodyPr anchor="b"/>
          <a:lstStyle/>
          <a:p>
            <a:pPr algn="r"/>
            <a:fld id="{CD42210E-384A-438A-A92D-07431EE1958D}" type="slidenum">
              <a:rPr lang="en-GB" sz="1200" b="0">
                <a:solidFill>
                  <a:schemeClr val="tx1"/>
                </a:solidFill>
              </a:rPr>
              <a:pPr algn="r"/>
              <a:t>1</a:t>
            </a:fld>
            <a:endParaRPr lang="en-GB" sz="1200" b="0">
              <a:solidFill>
                <a:schemeClr val="tx1"/>
              </a:solidFill>
            </a:endParaRPr>
          </a:p>
        </p:txBody>
      </p:sp>
      <p:sp>
        <p:nvSpPr>
          <p:cNvPr id="44036" name="Rectangle 2"/>
          <p:cNvSpPr>
            <a:spLocks noGrp="1" noRot="1" noChangeAspect="1" noChangeArrowheads="1" noTextEdit="1"/>
          </p:cNvSpPr>
          <p:nvPr>
            <p:ph type="sldImg"/>
          </p:nvPr>
        </p:nvSpPr>
        <p:spPr>
          <a:ln/>
        </p:spPr>
      </p:sp>
      <p:sp>
        <p:nvSpPr>
          <p:cNvPr id="44037" name="Rectangle 3"/>
          <p:cNvSpPr>
            <a:spLocks noGrp="1" noChangeArrowheads="1"/>
          </p:cNvSpPr>
          <p:nvPr>
            <p:ph type="body" idx="1"/>
          </p:nvPr>
        </p:nvSpPr>
        <p:spPr>
          <a:noFill/>
          <a:ln/>
        </p:spPr>
        <p:txBody>
          <a:bodyPr/>
          <a:lstStyle/>
          <a:p>
            <a:pPr eaLnBrk="1" hangingPunct="1">
              <a:buFontTx/>
              <a:buChar char="•"/>
            </a:pPr>
            <a:r>
              <a:rPr lang="en-US" dirty="0" smtClean="0"/>
              <a:t>Welcome</a:t>
            </a:r>
          </a:p>
          <a:p>
            <a:pPr eaLnBrk="1" hangingPunct="1">
              <a:buFontTx/>
              <a:buChar char="•"/>
            </a:pPr>
            <a:endParaRPr lang="en-US" dirty="0" smtClean="0"/>
          </a:p>
          <a:p>
            <a:pPr eaLnBrk="1" hangingPunct="1">
              <a:buFontTx/>
              <a:buChar char="•"/>
            </a:pPr>
            <a:r>
              <a:rPr lang="en-US" dirty="0" smtClean="0"/>
              <a:t>Groupings </a:t>
            </a:r>
          </a:p>
          <a:p>
            <a:pPr eaLnBrk="1" hangingPunct="1">
              <a:buFontTx/>
              <a:buChar char="•"/>
            </a:pPr>
            <a:endParaRPr lang="en-US" dirty="0" smtClean="0"/>
          </a:p>
          <a:p>
            <a:pPr eaLnBrk="1" hangingPunct="1">
              <a:buFontTx/>
              <a:buChar char="•"/>
            </a:pPr>
            <a:r>
              <a:rPr lang="en-US" dirty="0" smtClean="0"/>
              <a:t>Interactive , Practical Examples &amp; Q&amp;As</a:t>
            </a:r>
          </a:p>
          <a:p>
            <a:pPr eaLnBrk="1" hangingPunct="1">
              <a:buFontTx/>
              <a:buChar char="•"/>
            </a:pPr>
            <a:endParaRPr lang="en-US" dirty="0" smtClean="0"/>
          </a:p>
          <a:p>
            <a:pPr eaLnBrk="1" hangingPunct="1">
              <a:buFontTx/>
              <a:buChar char="•"/>
            </a:pPr>
            <a:r>
              <a:rPr lang="en-US" dirty="0" smtClean="0"/>
              <a:t>Domestics</a:t>
            </a:r>
          </a:p>
          <a:p>
            <a:pPr eaLnBrk="1" hangingPunct="1">
              <a:buFontTx/>
              <a:buChar char="•"/>
            </a:pPr>
            <a:endParaRPr lang="en-US" dirty="0" smtClean="0"/>
          </a:p>
          <a:p>
            <a:pPr eaLnBrk="1" hangingPunct="1">
              <a:buFontTx/>
              <a:buChar char="•"/>
            </a:pPr>
            <a:r>
              <a:rPr lang="en-US" dirty="0" smtClean="0"/>
              <a:t>Feedback</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7"/>
          <p:cNvSpPr>
            <a:spLocks noGrp="1" noChangeArrowheads="1"/>
          </p:cNvSpPr>
          <p:nvPr>
            <p:ph type="sldNum" sz="quarter" idx="5"/>
          </p:nvPr>
        </p:nvSpPr>
        <p:spPr>
          <a:noFill/>
        </p:spPr>
        <p:txBody>
          <a:bodyPr/>
          <a:lstStyle/>
          <a:p>
            <a:fld id="{B12C60F2-21DE-4E8E-B8FA-9037BDE45B98}" type="slidenum">
              <a:rPr lang="en-GB" smtClean="0"/>
              <a:pPr/>
              <a:t>10</a:t>
            </a:fld>
            <a:endParaRPr lang="en-GB" smtClean="0"/>
          </a:p>
        </p:txBody>
      </p:sp>
      <p:sp>
        <p:nvSpPr>
          <p:cNvPr id="62466" name="Rectangle 7"/>
          <p:cNvSpPr txBox="1">
            <a:spLocks noGrp="1" noChangeArrowheads="1"/>
          </p:cNvSpPr>
          <p:nvPr/>
        </p:nvSpPr>
        <p:spPr bwMode="auto">
          <a:xfrm>
            <a:off x="3884613" y="9201150"/>
            <a:ext cx="2971800" cy="484188"/>
          </a:xfrm>
          <a:prstGeom prst="rect">
            <a:avLst/>
          </a:prstGeom>
          <a:noFill/>
          <a:ln w="9525">
            <a:noFill/>
            <a:miter lim="800000"/>
            <a:headEnd/>
            <a:tailEnd/>
          </a:ln>
        </p:spPr>
        <p:txBody>
          <a:bodyPr anchor="b"/>
          <a:lstStyle/>
          <a:p>
            <a:pPr algn="r"/>
            <a:fld id="{D5CB2AA8-CA4D-47E0-9697-46BBE3C27342}" type="slidenum">
              <a:rPr lang="en-GB" sz="1200" b="0">
                <a:solidFill>
                  <a:schemeClr val="tx1"/>
                </a:solidFill>
              </a:rPr>
              <a:pPr algn="r"/>
              <a:t>10</a:t>
            </a:fld>
            <a:endParaRPr lang="en-GB" sz="1200" b="0">
              <a:solidFill>
                <a:schemeClr val="tx1"/>
              </a:solidFill>
            </a:endParaRPr>
          </a:p>
        </p:txBody>
      </p:sp>
      <p:sp>
        <p:nvSpPr>
          <p:cNvPr id="62467" name="Rectangle 7"/>
          <p:cNvSpPr txBox="1">
            <a:spLocks noGrp="1" noChangeArrowheads="1"/>
          </p:cNvSpPr>
          <p:nvPr/>
        </p:nvSpPr>
        <p:spPr bwMode="auto">
          <a:xfrm>
            <a:off x="3884613" y="9201150"/>
            <a:ext cx="2971800" cy="484188"/>
          </a:xfrm>
          <a:prstGeom prst="rect">
            <a:avLst/>
          </a:prstGeom>
          <a:noFill/>
          <a:ln w="9525">
            <a:noFill/>
            <a:miter lim="800000"/>
            <a:headEnd/>
            <a:tailEnd/>
          </a:ln>
        </p:spPr>
        <p:txBody>
          <a:bodyPr anchor="b"/>
          <a:lstStyle/>
          <a:p>
            <a:pPr algn="r"/>
            <a:fld id="{7DC2D3CA-C52A-49A1-936D-2477CA2AB348}" type="slidenum">
              <a:rPr lang="en-GB" sz="1200" b="0">
                <a:solidFill>
                  <a:schemeClr val="tx1"/>
                </a:solidFill>
              </a:rPr>
              <a:pPr algn="r"/>
              <a:t>10</a:t>
            </a:fld>
            <a:endParaRPr lang="en-GB" sz="1200" b="0">
              <a:solidFill>
                <a:schemeClr val="tx1"/>
              </a:solidFill>
            </a:endParaRPr>
          </a:p>
        </p:txBody>
      </p:sp>
      <p:sp>
        <p:nvSpPr>
          <p:cNvPr id="62468" name="Rectangle 2"/>
          <p:cNvSpPr>
            <a:spLocks noGrp="1" noRot="1" noChangeAspect="1" noChangeArrowheads="1" noTextEdit="1"/>
          </p:cNvSpPr>
          <p:nvPr>
            <p:ph type="sldImg"/>
          </p:nvPr>
        </p:nvSpPr>
        <p:spPr>
          <a:ln/>
        </p:spPr>
      </p:sp>
      <p:sp>
        <p:nvSpPr>
          <p:cNvPr id="62469" name="Rectangle 3"/>
          <p:cNvSpPr>
            <a:spLocks noGrp="1" noChangeArrowheads="1"/>
          </p:cNvSpPr>
          <p:nvPr>
            <p:ph type="body" idx="1"/>
          </p:nvPr>
        </p:nvSpPr>
        <p:spPr>
          <a:noFill/>
          <a:ln/>
        </p:spPr>
        <p:txBody>
          <a:bodyPr/>
          <a:lstStyle/>
          <a:p>
            <a:pPr eaLnBrk="1" hangingPunct="1">
              <a:buFontTx/>
              <a:buChar char="•"/>
            </a:pPr>
            <a:r>
              <a:rPr lang="en-US" smtClean="0"/>
              <a:t>This is what will be covered in the next sections.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7"/>
          <p:cNvSpPr>
            <a:spLocks noGrp="1" noChangeArrowheads="1"/>
          </p:cNvSpPr>
          <p:nvPr>
            <p:ph type="sldNum" sz="quarter" idx="5"/>
          </p:nvPr>
        </p:nvSpPr>
        <p:spPr>
          <a:noFill/>
        </p:spPr>
        <p:txBody>
          <a:bodyPr/>
          <a:lstStyle/>
          <a:p>
            <a:fld id="{A238F530-FD96-4695-BA5F-9EA56CCD9C82}" type="slidenum">
              <a:rPr lang="en-GB" smtClean="0"/>
              <a:pPr/>
              <a:t>11</a:t>
            </a:fld>
            <a:endParaRPr lang="en-GB" smtClean="0"/>
          </a:p>
        </p:txBody>
      </p:sp>
      <p:sp>
        <p:nvSpPr>
          <p:cNvPr id="64514" name="Rectangle 7"/>
          <p:cNvSpPr txBox="1">
            <a:spLocks noGrp="1" noChangeArrowheads="1"/>
          </p:cNvSpPr>
          <p:nvPr/>
        </p:nvSpPr>
        <p:spPr bwMode="auto">
          <a:xfrm>
            <a:off x="3884613" y="9201150"/>
            <a:ext cx="2971800" cy="484188"/>
          </a:xfrm>
          <a:prstGeom prst="rect">
            <a:avLst/>
          </a:prstGeom>
          <a:noFill/>
          <a:ln w="9525">
            <a:noFill/>
            <a:miter lim="800000"/>
            <a:headEnd/>
            <a:tailEnd/>
          </a:ln>
        </p:spPr>
        <p:txBody>
          <a:bodyPr anchor="b"/>
          <a:lstStyle/>
          <a:p>
            <a:pPr algn="r"/>
            <a:fld id="{CCBDE17D-74F1-46EA-A1F8-183305C4805F}" type="slidenum">
              <a:rPr lang="en-GB" sz="1200" b="0">
                <a:solidFill>
                  <a:schemeClr val="tx1"/>
                </a:solidFill>
              </a:rPr>
              <a:pPr algn="r"/>
              <a:t>11</a:t>
            </a:fld>
            <a:endParaRPr lang="en-GB" sz="1200" b="0">
              <a:solidFill>
                <a:schemeClr val="tx1"/>
              </a:solidFill>
            </a:endParaRPr>
          </a:p>
        </p:txBody>
      </p:sp>
      <p:sp>
        <p:nvSpPr>
          <p:cNvPr id="64515" name="Rectangle 7"/>
          <p:cNvSpPr txBox="1">
            <a:spLocks noGrp="1" noChangeArrowheads="1"/>
          </p:cNvSpPr>
          <p:nvPr/>
        </p:nvSpPr>
        <p:spPr bwMode="auto">
          <a:xfrm>
            <a:off x="3884613" y="9201150"/>
            <a:ext cx="2971800" cy="484188"/>
          </a:xfrm>
          <a:prstGeom prst="rect">
            <a:avLst/>
          </a:prstGeom>
          <a:noFill/>
          <a:ln w="9525">
            <a:noFill/>
            <a:miter lim="800000"/>
            <a:headEnd/>
            <a:tailEnd/>
          </a:ln>
        </p:spPr>
        <p:txBody>
          <a:bodyPr anchor="b"/>
          <a:lstStyle/>
          <a:p>
            <a:pPr algn="r"/>
            <a:fld id="{2B9E2935-C5BC-4913-A6EF-BA4F80797C67}" type="slidenum">
              <a:rPr lang="en-GB" sz="1200" b="0">
                <a:solidFill>
                  <a:schemeClr val="tx1"/>
                </a:solidFill>
              </a:rPr>
              <a:pPr algn="r"/>
              <a:t>11</a:t>
            </a:fld>
            <a:endParaRPr lang="en-GB" sz="1200" b="0">
              <a:solidFill>
                <a:schemeClr val="tx1"/>
              </a:solidFill>
            </a:endParaRPr>
          </a:p>
        </p:txBody>
      </p:sp>
      <p:sp>
        <p:nvSpPr>
          <p:cNvPr id="64516" name="Rectangle 2"/>
          <p:cNvSpPr>
            <a:spLocks noGrp="1" noRot="1" noChangeAspect="1" noChangeArrowheads="1" noTextEdit="1"/>
          </p:cNvSpPr>
          <p:nvPr>
            <p:ph type="sldImg"/>
          </p:nvPr>
        </p:nvSpPr>
        <p:spPr>
          <a:ln/>
        </p:spPr>
      </p:sp>
      <p:sp>
        <p:nvSpPr>
          <p:cNvPr id="64517" name="Rectangle 3"/>
          <p:cNvSpPr>
            <a:spLocks noGrp="1" noChangeArrowheads="1"/>
          </p:cNvSpPr>
          <p:nvPr>
            <p:ph type="body" idx="1"/>
          </p:nvPr>
        </p:nvSpPr>
        <p:spPr>
          <a:noFill/>
          <a:ln/>
        </p:spPr>
        <p:txBody>
          <a:bodyPr/>
          <a:lstStyle/>
          <a:p>
            <a:pPr eaLnBrk="1" hangingPunct="1">
              <a:buFontTx/>
              <a:buChar char="•"/>
            </a:pPr>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7"/>
          <p:cNvSpPr>
            <a:spLocks noGrp="1" noChangeArrowheads="1"/>
          </p:cNvSpPr>
          <p:nvPr>
            <p:ph type="sldNum" sz="quarter" idx="5"/>
          </p:nvPr>
        </p:nvSpPr>
        <p:spPr>
          <a:noFill/>
        </p:spPr>
        <p:txBody>
          <a:bodyPr/>
          <a:lstStyle/>
          <a:p>
            <a:fld id="{A8EE11E5-932A-4AD7-BED9-061631214374}" type="slidenum">
              <a:rPr lang="en-GB" smtClean="0"/>
              <a:pPr/>
              <a:t>12</a:t>
            </a:fld>
            <a:endParaRPr lang="en-GB" smtClean="0"/>
          </a:p>
        </p:txBody>
      </p:sp>
      <p:sp>
        <p:nvSpPr>
          <p:cNvPr id="66562" name="Rectangle 7"/>
          <p:cNvSpPr txBox="1">
            <a:spLocks noGrp="1" noChangeArrowheads="1"/>
          </p:cNvSpPr>
          <p:nvPr/>
        </p:nvSpPr>
        <p:spPr bwMode="auto">
          <a:xfrm>
            <a:off x="3884613" y="9201150"/>
            <a:ext cx="2971800" cy="484188"/>
          </a:xfrm>
          <a:prstGeom prst="rect">
            <a:avLst/>
          </a:prstGeom>
          <a:noFill/>
          <a:ln w="9525">
            <a:noFill/>
            <a:miter lim="800000"/>
            <a:headEnd/>
            <a:tailEnd/>
          </a:ln>
        </p:spPr>
        <p:txBody>
          <a:bodyPr anchor="b"/>
          <a:lstStyle/>
          <a:p>
            <a:pPr algn="r"/>
            <a:fld id="{3529DE59-228D-4D79-899F-FAD2D5594AC8}" type="slidenum">
              <a:rPr lang="en-GB" sz="1200" b="0">
                <a:solidFill>
                  <a:schemeClr val="tx1"/>
                </a:solidFill>
              </a:rPr>
              <a:pPr algn="r"/>
              <a:t>12</a:t>
            </a:fld>
            <a:endParaRPr lang="en-GB" sz="1200" b="0">
              <a:solidFill>
                <a:schemeClr val="tx1"/>
              </a:solidFill>
            </a:endParaRPr>
          </a:p>
        </p:txBody>
      </p:sp>
      <p:sp>
        <p:nvSpPr>
          <p:cNvPr id="66563" name="Rectangle 7"/>
          <p:cNvSpPr txBox="1">
            <a:spLocks noGrp="1" noChangeArrowheads="1"/>
          </p:cNvSpPr>
          <p:nvPr/>
        </p:nvSpPr>
        <p:spPr bwMode="auto">
          <a:xfrm>
            <a:off x="3884613" y="9201150"/>
            <a:ext cx="2971800" cy="484188"/>
          </a:xfrm>
          <a:prstGeom prst="rect">
            <a:avLst/>
          </a:prstGeom>
          <a:noFill/>
          <a:ln w="9525">
            <a:noFill/>
            <a:miter lim="800000"/>
            <a:headEnd/>
            <a:tailEnd/>
          </a:ln>
        </p:spPr>
        <p:txBody>
          <a:bodyPr anchor="b"/>
          <a:lstStyle/>
          <a:p>
            <a:pPr algn="r"/>
            <a:fld id="{AB54BD38-D9EC-4479-96D6-CA9A303EEF59}" type="slidenum">
              <a:rPr lang="en-GB" sz="1200" b="0">
                <a:solidFill>
                  <a:schemeClr val="tx1"/>
                </a:solidFill>
              </a:rPr>
              <a:pPr algn="r"/>
              <a:t>12</a:t>
            </a:fld>
            <a:endParaRPr lang="en-GB" sz="1200" b="0">
              <a:solidFill>
                <a:schemeClr val="tx1"/>
              </a:solidFill>
            </a:endParaRPr>
          </a:p>
        </p:txBody>
      </p:sp>
      <p:sp>
        <p:nvSpPr>
          <p:cNvPr id="66564" name="Rectangle 2"/>
          <p:cNvSpPr>
            <a:spLocks noGrp="1" noRot="1" noChangeAspect="1" noChangeArrowheads="1" noTextEdit="1"/>
          </p:cNvSpPr>
          <p:nvPr>
            <p:ph type="sldImg"/>
          </p:nvPr>
        </p:nvSpPr>
        <p:spPr>
          <a:ln/>
        </p:spPr>
      </p:sp>
      <p:sp>
        <p:nvSpPr>
          <p:cNvPr id="66565" name="Rectangle 3"/>
          <p:cNvSpPr>
            <a:spLocks noGrp="1" noChangeArrowheads="1"/>
          </p:cNvSpPr>
          <p:nvPr>
            <p:ph type="body" idx="1"/>
          </p:nvPr>
        </p:nvSpPr>
        <p:spPr>
          <a:noFill/>
          <a:ln/>
        </p:spPr>
        <p:txBody>
          <a:bodyPr/>
          <a:lstStyle/>
          <a:p>
            <a:pPr eaLnBrk="1" hangingPunct="1"/>
            <a:r>
              <a:rPr lang="en-GB" smtClean="0"/>
              <a:t>Displacement – eg support for a specific retail outlet or service provider. </a:t>
            </a:r>
          </a:p>
          <a:p>
            <a:pPr eaLnBrk="1" hangingPunct="1"/>
            <a:endParaRPr lang="en-GB" smtClean="0"/>
          </a:p>
          <a:p>
            <a:pPr eaLnBrk="1" hangingPunct="1"/>
            <a:r>
              <a:rPr lang="en-GB" smtClean="0"/>
              <a:t>Housing  - exclusion re energy efficiency – capped at 4% of Member State ERDF allocation. </a:t>
            </a:r>
          </a:p>
          <a:p>
            <a:pPr eaLnBrk="1" hangingPunct="1"/>
            <a:endParaRPr lang="en-GB" smtClean="0"/>
          </a:p>
          <a:p>
            <a:pPr eaLnBrk="1" hangingPunct="1"/>
            <a:r>
              <a:rPr lang="en-GB" smtClean="0"/>
              <a:t>Agri/ Fishery etc.– own Programmes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7"/>
          <p:cNvSpPr>
            <a:spLocks noGrp="1" noChangeArrowheads="1"/>
          </p:cNvSpPr>
          <p:nvPr>
            <p:ph type="sldNum" sz="quarter" idx="5"/>
          </p:nvPr>
        </p:nvSpPr>
        <p:spPr>
          <a:noFill/>
        </p:spPr>
        <p:txBody>
          <a:bodyPr/>
          <a:lstStyle/>
          <a:p>
            <a:fld id="{14001BB4-9026-46DB-B6A0-CF4F08200475}" type="slidenum">
              <a:rPr lang="en-GB" smtClean="0"/>
              <a:pPr/>
              <a:t>13</a:t>
            </a:fld>
            <a:endParaRPr lang="en-GB" smtClean="0"/>
          </a:p>
        </p:txBody>
      </p:sp>
      <p:sp>
        <p:nvSpPr>
          <p:cNvPr id="68610" name="Rectangle 7"/>
          <p:cNvSpPr txBox="1">
            <a:spLocks noGrp="1" noChangeArrowheads="1"/>
          </p:cNvSpPr>
          <p:nvPr/>
        </p:nvSpPr>
        <p:spPr bwMode="auto">
          <a:xfrm>
            <a:off x="3884613" y="9201150"/>
            <a:ext cx="2971800" cy="484188"/>
          </a:xfrm>
          <a:prstGeom prst="rect">
            <a:avLst/>
          </a:prstGeom>
          <a:noFill/>
          <a:ln w="9525">
            <a:noFill/>
            <a:miter lim="800000"/>
            <a:headEnd/>
            <a:tailEnd/>
          </a:ln>
        </p:spPr>
        <p:txBody>
          <a:bodyPr anchor="b"/>
          <a:lstStyle/>
          <a:p>
            <a:pPr algn="r"/>
            <a:fld id="{57D0CEFA-C947-445B-9F0B-A91C031B15BB}" type="slidenum">
              <a:rPr lang="en-GB" sz="1200" b="0">
                <a:solidFill>
                  <a:schemeClr val="tx1"/>
                </a:solidFill>
              </a:rPr>
              <a:pPr algn="r"/>
              <a:t>13</a:t>
            </a:fld>
            <a:endParaRPr lang="en-GB" sz="1200" b="0">
              <a:solidFill>
                <a:schemeClr val="tx1"/>
              </a:solidFill>
            </a:endParaRPr>
          </a:p>
        </p:txBody>
      </p:sp>
      <p:sp>
        <p:nvSpPr>
          <p:cNvPr id="68611" name="Rectangle 7"/>
          <p:cNvSpPr txBox="1">
            <a:spLocks noGrp="1" noChangeArrowheads="1"/>
          </p:cNvSpPr>
          <p:nvPr/>
        </p:nvSpPr>
        <p:spPr bwMode="auto">
          <a:xfrm>
            <a:off x="3884613" y="9201150"/>
            <a:ext cx="2971800" cy="484188"/>
          </a:xfrm>
          <a:prstGeom prst="rect">
            <a:avLst/>
          </a:prstGeom>
          <a:noFill/>
          <a:ln w="9525">
            <a:noFill/>
            <a:miter lim="800000"/>
            <a:headEnd/>
            <a:tailEnd/>
          </a:ln>
        </p:spPr>
        <p:txBody>
          <a:bodyPr anchor="b"/>
          <a:lstStyle/>
          <a:p>
            <a:pPr algn="r"/>
            <a:fld id="{6C442597-8A2A-4E4E-BA44-9E0A0C4655ED}" type="slidenum">
              <a:rPr lang="en-GB" sz="1200" b="0">
                <a:solidFill>
                  <a:schemeClr val="tx1"/>
                </a:solidFill>
              </a:rPr>
              <a:pPr algn="r"/>
              <a:t>13</a:t>
            </a:fld>
            <a:endParaRPr lang="en-GB" sz="1200" b="0">
              <a:solidFill>
                <a:schemeClr val="tx1"/>
              </a:solidFill>
            </a:endParaRPr>
          </a:p>
        </p:txBody>
      </p:sp>
      <p:sp>
        <p:nvSpPr>
          <p:cNvPr id="68612" name="Rectangle 2"/>
          <p:cNvSpPr>
            <a:spLocks noGrp="1" noRot="1" noChangeAspect="1" noChangeArrowheads="1" noTextEdit="1"/>
          </p:cNvSpPr>
          <p:nvPr>
            <p:ph type="sldImg"/>
          </p:nvPr>
        </p:nvSpPr>
        <p:spPr>
          <a:ln/>
        </p:spPr>
      </p:sp>
      <p:sp>
        <p:nvSpPr>
          <p:cNvPr id="68613" name="Rectangle 3"/>
          <p:cNvSpPr>
            <a:spLocks noGrp="1" noChangeArrowheads="1"/>
          </p:cNvSpPr>
          <p:nvPr>
            <p:ph type="body" idx="1"/>
          </p:nvPr>
        </p:nvSpPr>
        <p:spPr>
          <a:noFill/>
          <a:ln/>
        </p:spPr>
        <p:txBody>
          <a:bodyPr/>
          <a:lstStyle/>
          <a:p>
            <a:pPr eaLnBrk="1" hangingPunct="1">
              <a:lnSpc>
                <a:spcPct val="90000"/>
              </a:lnSpc>
              <a:buFontTx/>
              <a:buChar char="•"/>
            </a:pPr>
            <a:r>
              <a:rPr lang="en-US" sz="1800" smtClean="0"/>
              <a:t>Letter of Offer – highlight need to be precise.</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7"/>
          <p:cNvSpPr>
            <a:spLocks noGrp="1" noChangeArrowheads="1"/>
          </p:cNvSpPr>
          <p:nvPr>
            <p:ph type="sldNum" sz="quarter" idx="5"/>
          </p:nvPr>
        </p:nvSpPr>
        <p:spPr>
          <a:noFill/>
        </p:spPr>
        <p:txBody>
          <a:bodyPr/>
          <a:lstStyle/>
          <a:p>
            <a:fld id="{9D1D5639-CBD7-4EE4-B634-3AF5918DD07A}" type="slidenum">
              <a:rPr lang="en-GB" smtClean="0"/>
              <a:pPr/>
              <a:t>14</a:t>
            </a:fld>
            <a:endParaRPr lang="en-GB" smtClean="0"/>
          </a:p>
        </p:txBody>
      </p:sp>
      <p:sp>
        <p:nvSpPr>
          <p:cNvPr id="70658" name="Rectangle 7"/>
          <p:cNvSpPr txBox="1">
            <a:spLocks noGrp="1" noChangeArrowheads="1"/>
          </p:cNvSpPr>
          <p:nvPr/>
        </p:nvSpPr>
        <p:spPr bwMode="auto">
          <a:xfrm>
            <a:off x="3884613" y="9201150"/>
            <a:ext cx="2971800" cy="484188"/>
          </a:xfrm>
          <a:prstGeom prst="rect">
            <a:avLst/>
          </a:prstGeom>
          <a:noFill/>
          <a:ln w="9525">
            <a:noFill/>
            <a:miter lim="800000"/>
            <a:headEnd/>
            <a:tailEnd/>
          </a:ln>
        </p:spPr>
        <p:txBody>
          <a:bodyPr anchor="b"/>
          <a:lstStyle/>
          <a:p>
            <a:pPr algn="r"/>
            <a:fld id="{410FA5F6-D37E-448E-8FC9-388DD0A930AC}" type="slidenum">
              <a:rPr lang="en-GB" sz="1200" b="0">
                <a:solidFill>
                  <a:schemeClr val="tx1"/>
                </a:solidFill>
              </a:rPr>
              <a:pPr algn="r"/>
              <a:t>14</a:t>
            </a:fld>
            <a:endParaRPr lang="en-GB" sz="1200" b="0">
              <a:solidFill>
                <a:schemeClr val="tx1"/>
              </a:solidFill>
            </a:endParaRPr>
          </a:p>
        </p:txBody>
      </p:sp>
      <p:sp>
        <p:nvSpPr>
          <p:cNvPr id="70659" name="Rectangle 7"/>
          <p:cNvSpPr txBox="1">
            <a:spLocks noGrp="1" noChangeArrowheads="1"/>
          </p:cNvSpPr>
          <p:nvPr/>
        </p:nvSpPr>
        <p:spPr bwMode="auto">
          <a:xfrm>
            <a:off x="3884613" y="9201150"/>
            <a:ext cx="2971800" cy="484188"/>
          </a:xfrm>
          <a:prstGeom prst="rect">
            <a:avLst/>
          </a:prstGeom>
          <a:noFill/>
          <a:ln w="9525">
            <a:noFill/>
            <a:miter lim="800000"/>
            <a:headEnd/>
            <a:tailEnd/>
          </a:ln>
        </p:spPr>
        <p:txBody>
          <a:bodyPr anchor="b"/>
          <a:lstStyle/>
          <a:p>
            <a:pPr algn="r"/>
            <a:fld id="{A51E5BF8-1A5C-4EBE-AD3F-3D787D5ED441}" type="slidenum">
              <a:rPr lang="en-GB" sz="1200" b="0">
                <a:solidFill>
                  <a:schemeClr val="tx1"/>
                </a:solidFill>
              </a:rPr>
              <a:pPr algn="r"/>
              <a:t>14</a:t>
            </a:fld>
            <a:endParaRPr lang="en-GB" sz="1200" b="0">
              <a:solidFill>
                <a:schemeClr val="tx1"/>
              </a:solidFill>
            </a:endParaRPr>
          </a:p>
        </p:txBody>
      </p:sp>
      <p:sp>
        <p:nvSpPr>
          <p:cNvPr id="70660" name="Rectangle 2"/>
          <p:cNvSpPr>
            <a:spLocks noGrp="1" noRot="1" noChangeAspect="1" noChangeArrowheads="1" noTextEdit="1"/>
          </p:cNvSpPr>
          <p:nvPr>
            <p:ph type="sldImg"/>
          </p:nvPr>
        </p:nvSpPr>
        <p:spPr>
          <a:xfrm>
            <a:off x="1049338" y="403225"/>
            <a:ext cx="3311525" cy="2482850"/>
          </a:xfrm>
          <a:ln/>
        </p:spPr>
      </p:sp>
      <p:sp>
        <p:nvSpPr>
          <p:cNvPr id="70661" name="Rectangle 3"/>
          <p:cNvSpPr>
            <a:spLocks noGrp="1" noChangeArrowheads="1"/>
          </p:cNvSpPr>
          <p:nvPr>
            <p:ph type="body" idx="1"/>
          </p:nvPr>
        </p:nvSpPr>
        <p:spPr>
          <a:xfrm>
            <a:off x="457200" y="3228975"/>
            <a:ext cx="6096000" cy="5730875"/>
          </a:xfrm>
          <a:noFill/>
          <a:ln/>
        </p:spPr>
        <p:txBody>
          <a:bodyPr/>
          <a:lstStyle/>
          <a:p>
            <a:pPr eaLnBrk="1" hangingPunct="1">
              <a:buFontTx/>
              <a:buChar char="•"/>
            </a:pPr>
            <a:r>
              <a:rPr lang="en-US" b="1" smtClean="0"/>
              <a:t>Approved</a:t>
            </a:r>
            <a:r>
              <a:rPr lang="en-US" smtClean="0"/>
              <a:t> – in the Letter of Offer/Contract</a:t>
            </a:r>
          </a:p>
          <a:p>
            <a:pPr eaLnBrk="1" hangingPunct="1"/>
            <a:endParaRPr lang="en-US" smtClean="0"/>
          </a:p>
          <a:p>
            <a:pPr eaLnBrk="1" hangingPunct="1">
              <a:buFontTx/>
              <a:buChar char="•"/>
            </a:pPr>
            <a:r>
              <a:rPr lang="en-US" b="1" smtClean="0"/>
              <a:t>Directly attributable:</a:t>
            </a:r>
          </a:p>
          <a:p>
            <a:pPr marL="742950" lvl="1" indent="-285750" eaLnBrk="1" hangingPunct="1">
              <a:buFontTx/>
              <a:buChar char="•"/>
            </a:pPr>
            <a:r>
              <a:rPr lang="en-US" sz="2000" smtClean="0"/>
              <a:t>Golf Fees</a:t>
            </a:r>
          </a:p>
          <a:p>
            <a:pPr marL="742950" lvl="1" indent="-285750" eaLnBrk="1" hangingPunct="1">
              <a:buFontTx/>
              <a:buChar char="•"/>
            </a:pPr>
            <a:r>
              <a:rPr lang="en-US" sz="2000" smtClean="0"/>
              <a:t>Retirement function</a:t>
            </a:r>
          </a:p>
          <a:p>
            <a:pPr marL="742950" lvl="1" indent="-285750" eaLnBrk="1" hangingPunct="1">
              <a:buFontTx/>
              <a:buChar char="•"/>
            </a:pPr>
            <a:r>
              <a:rPr lang="en-US" sz="2000" smtClean="0"/>
              <a:t>Christmas Tree</a:t>
            </a:r>
          </a:p>
          <a:p>
            <a:pPr marL="742950" lvl="1" indent="-285750" eaLnBrk="1" hangingPunct="1">
              <a:buFontTx/>
              <a:buChar char="•"/>
            </a:pPr>
            <a:r>
              <a:rPr lang="en-US" sz="2000" smtClean="0"/>
              <a:t>Unrelated trip to Monte Carlo</a:t>
            </a:r>
          </a:p>
          <a:p>
            <a:pPr eaLnBrk="1" hangingPunct="1"/>
            <a:endParaRPr lang="en-US" smtClean="0"/>
          </a:p>
          <a:p>
            <a:pPr eaLnBrk="1" hangingPunct="1">
              <a:buFontTx/>
              <a:buChar char="•"/>
            </a:pPr>
            <a:r>
              <a:rPr lang="en-US" b="1" smtClean="0"/>
              <a:t>NI</a:t>
            </a:r>
            <a:endParaRPr lang="en-GB" b="1" smtClean="0"/>
          </a:p>
          <a:p>
            <a:pPr marL="742950" lvl="1" indent="-285750" eaLnBrk="1" hangingPunct="1">
              <a:buFontTx/>
              <a:buChar char="•"/>
            </a:pPr>
            <a:r>
              <a:rPr lang="en-GB" sz="2000" smtClean="0"/>
              <a:t>Not eligible - Salary costs paid against employees that were based outside Northern Ireland.</a:t>
            </a:r>
          </a:p>
          <a:p>
            <a:pPr marL="742950" lvl="1" indent="-285750" eaLnBrk="1" hangingPunct="1">
              <a:buFontTx/>
              <a:buChar char="•"/>
            </a:pPr>
            <a:endParaRPr lang="en-GB" sz="2000" smtClean="0"/>
          </a:p>
          <a:p>
            <a:pPr marL="742950" lvl="1" indent="-285750" eaLnBrk="1" hangingPunct="1">
              <a:buFontTx/>
              <a:buChar char="•"/>
            </a:pPr>
            <a:r>
              <a:rPr lang="en-US" sz="2000" smtClean="0"/>
              <a:t>Eligible – Trade Mission outside NI</a:t>
            </a:r>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7"/>
          <p:cNvSpPr>
            <a:spLocks noGrp="1" noChangeArrowheads="1"/>
          </p:cNvSpPr>
          <p:nvPr>
            <p:ph type="sldNum" sz="quarter" idx="5"/>
          </p:nvPr>
        </p:nvSpPr>
        <p:spPr>
          <a:noFill/>
        </p:spPr>
        <p:txBody>
          <a:bodyPr/>
          <a:lstStyle/>
          <a:p>
            <a:fld id="{A2A82679-4C3F-4BAE-B885-9B93DB46C3B7}" type="slidenum">
              <a:rPr lang="en-GB" smtClean="0"/>
              <a:pPr/>
              <a:t>15</a:t>
            </a:fld>
            <a:endParaRPr lang="en-GB" smtClean="0"/>
          </a:p>
        </p:txBody>
      </p:sp>
      <p:sp>
        <p:nvSpPr>
          <p:cNvPr id="72706" name="Rectangle 7"/>
          <p:cNvSpPr txBox="1">
            <a:spLocks noGrp="1" noChangeArrowheads="1"/>
          </p:cNvSpPr>
          <p:nvPr/>
        </p:nvSpPr>
        <p:spPr bwMode="auto">
          <a:xfrm>
            <a:off x="3884613" y="9201150"/>
            <a:ext cx="2971800" cy="484188"/>
          </a:xfrm>
          <a:prstGeom prst="rect">
            <a:avLst/>
          </a:prstGeom>
          <a:noFill/>
          <a:ln w="9525">
            <a:noFill/>
            <a:miter lim="800000"/>
            <a:headEnd/>
            <a:tailEnd/>
          </a:ln>
        </p:spPr>
        <p:txBody>
          <a:bodyPr anchor="b"/>
          <a:lstStyle/>
          <a:p>
            <a:pPr algn="r"/>
            <a:fld id="{99459871-F70B-432A-80B9-2024AAA7E0D8}" type="slidenum">
              <a:rPr lang="en-GB" sz="1200" b="0">
                <a:solidFill>
                  <a:schemeClr val="tx1"/>
                </a:solidFill>
              </a:rPr>
              <a:pPr algn="r"/>
              <a:t>15</a:t>
            </a:fld>
            <a:endParaRPr lang="en-GB" sz="1200" b="0">
              <a:solidFill>
                <a:schemeClr val="tx1"/>
              </a:solidFill>
            </a:endParaRPr>
          </a:p>
        </p:txBody>
      </p:sp>
      <p:sp>
        <p:nvSpPr>
          <p:cNvPr id="72707" name="Rectangle 7"/>
          <p:cNvSpPr txBox="1">
            <a:spLocks noGrp="1" noChangeArrowheads="1"/>
          </p:cNvSpPr>
          <p:nvPr/>
        </p:nvSpPr>
        <p:spPr bwMode="auto">
          <a:xfrm>
            <a:off x="3884613" y="9201150"/>
            <a:ext cx="2971800" cy="484188"/>
          </a:xfrm>
          <a:prstGeom prst="rect">
            <a:avLst/>
          </a:prstGeom>
          <a:noFill/>
          <a:ln w="9525">
            <a:noFill/>
            <a:miter lim="800000"/>
            <a:headEnd/>
            <a:tailEnd/>
          </a:ln>
        </p:spPr>
        <p:txBody>
          <a:bodyPr anchor="b"/>
          <a:lstStyle/>
          <a:p>
            <a:pPr algn="r"/>
            <a:fld id="{6966AE73-A1CB-4030-B43A-FBA8C25618D0}" type="slidenum">
              <a:rPr lang="en-GB" sz="1200" b="0">
                <a:solidFill>
                  <a:schemeClr val="tx1"/>
                </a:solidFill>
              </a:rPr>
              <a:pPr algn="r"/>
              <a:t>15</a:t>
            </a:fld>
            <a:endParaRPr lang="en-GB" sz="1200" b="0">
              <a:solidFill>
                <a:schemeClr val="tx1"/>
              </a:solidFill>
            </a:endParaRPr>
          </a:p>
        </p:txBody>
      </p:sp>
      <p:sp>
        <p:nvSpPr>
          <p:cNvPr id="72708" name="Rectangle 2"/>
          <p:cNvSpPr>
            <a:spLocks noGrp="1" noRot="1" noChangeAspect="1" noChangeArrowheads="1" noTextEdit="1"/>
          </p:cNvSpPr>
          <p:nvPr>
            <p:ph type="sldImg"/>
          </p:nvPr>
        </p:nvSpPr>
        <p:spPr>
          <a:xfrm>
            <a:off x="708025" y="242888"/>
            <a:ext cx="1936750" cy="1452562"/>
          </a:xfrm>
          <a:ln/>
        </p:spPr>
      </p:sp>
      <p:sp>
        <p:nvSpPr>
          <p:cNvPr id="72709" name="Rectangle 3"/>
          <p:cNvSpPr>
            <a:spLocks noGrp="1" noChangeArrowheads="1"/>
          </p:cNvSpPr>
          <p:nvPr>
            <p:ph type="body" idx="1"/>
          </p:nvPr>
        </p:nvSpPr>
        <p:spPr>
          <a:xfrm>
            <a:off x="533400" y="1857375"/>
            <a:ext cx="5791200" cy="6942138"/>
          </a:xfrm>
          <a:noFill/>
          <a:ln/>
        </p:spPr>
        <p:txBody>
          <a:bodyPr/>
          <a:lstStyle/>
          <a:p>
            <a:pPr eaLnBrk="1" hangingPunct="1"/>
            <a:r>
              <a:rPr lang="en-GB" b="1" smtClean="0"/>
              <a:t>Land</a:t>
            </a:r>
            <a:r>
              <a:rPr lang="en-GB" smtClean="0"/>
              <a:t>	</a:t>
            </a:r>
          </a:p>
          <a:p>
            <a:pPr lvl="1" eaLnBrk="1" hangingPunct="1">
              <a:buFontTx/>
              <a:buChar char="•"/>
            </a:pPr>
            <a:r>
              <a:rPr lang="en-GB" sz="2000" smtClean="0"/>
              <a:t>10% of the total eligible expenditure </a:t>
            </a:r>
          </a:p>
          <a:p>
            <a:pPr lvl="1" eaLnBrk="1" hangingPunct="1">
              <a:buFontTx/>
              <a:buChar char="•"/>
            </a:pPr>
            <a:r>
              <a:rPr lang="en-GB" sz="2000" smtClean="0"/>
              <a:t>Valuation </a:t>
            </a:r>
          </a:p>
          <a:p>
            <a:pPr eaLnBrk="1" hangingPunct="1"/>
            <a:endParaRPr lang="en-GB" smtClean="0"/>
          </a:p>
          <a:p>
            <a:pPr eaLnBrk="1" hangingPunct="1"/>
            <a:r>
              <a:rPr lang="en-GB" b="1" smtClean="0"/>
              <a:t>Land/Buildings</a:t>
            </a:r>
            <a:r>
              <a:rPr lang="en-GB" smtClean="0"/>
              <a:t> – no </a:t>
            </a:r>
            <a:r>
              <a:rPr lang="en-GB" b="1" u="sng" smtClean="0"/>
              <a:t>national or EU grant</a:t>
            </a:r>
            <a:r>
              <a:rPr lang="en-GB" smtClean="0"/>
              <a:t> within 5 years</a:t>
            </a:r>
          </a:p>
          <a:p>
            <a:pPr eaLnBrk="1" hangingPunct="1"/>
            <a:endParaRPr lang="en-GB" smtClean="0"/>
          </a:p>
          <a:p>
            <a:pPr eaLnBrk="1" hangingPunct="1"/>
            <a:r>
              <a:rPr lang="en-GB" b="1" smtClean="0"/>
              <a:t>Prelim</a:t>
            </a:r>
            <a:r>
              <a:rPr lang="en-GB" smtClean="0"/>
              <a:t> –site surveys, environmental appraisals - </a:t>
            </a:r>
            <a:r>
              <a:rPr lang="en-GB" b="1" smtClean="0"/>
              <a:t>NB still must be incurred within the programme period</a:t>
            </a:r>
            <a:r>
              <a:rPr lang="en-GB" smtClean="0"/>
              <a:t>. </a:t>
            </a:r>
          </a:p>
          <a:p>
            <a:pPr eaLnBrk="1" hangingPunct="1"/>
            <a:endParaRPr lang="en-GB" smtClean="0"/>
          </a:p>
          <a:p>
            <a:pPr eaLnBrk="1" hangingPunct="1"/>
            <a:r>
              <a:rPr lang="en-GB" b="1" smtClean="0"/>
              <a:t>Professional Fees</a:t>
            </a:r>
            <a:r>
              <a:rPr lang="en-GB" smtClean="0"/>
              <a:t> – Value/Procurement</a:t>
            </a:r>
          </a:p>
          <a:p>
            <a:pPr eaLnBrk="1" hangingPunct="1"/>
            <a:endParaRPr lang="en-GB" smtClean="0"/>
          </a:p>
          <a:p>
            <a:pPr eaLnBrk="1" hangingPunct="1"/>
            <a:r>
              <a:rPr lang="en-GB" b="1" smtClean="0"/>
              <a:t>Leasing</a:t>
            </a:r>
            <a:r>
              <a:rPr lang="en-GB" smtClean="0"/>
              <a:t> – costs less than purchase</a:t>
            </a:r>
          </a:p>
          <a:p>
            <a:pPr eaLnBrk="1" hangingPunct="1"/>
            <a:endParaRPr lang="en-GB" smtClean="0"/>
          </a:p>
          <a:p>
            <a:pPr eaLnBrk="1" hangingPunct="1"/>
            <a:r>
              <a:rPr lang="en-GB" b="1" smtClean="0"/>
              <a:t>Retention</a:t>
            </a:r>
            <a:r>
              <a:rPr lang="en-GB" smtClean="0"/>
              <a:t> – MPMNI and relevant DAOs). If in doubt ask!!</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7"/>
          <p:cNvSpPr>
            <a:spLocks noGrp="1" noChangeArrowheads="1"/>
          </p:cNvSpPr>
          <p:nvPr>
            <p:ph type="sldNum" sz="quarter" idx="5"/>
          </p:nvPr>
        </p:nvSpPr>
        <p:spPr>
          <a:noFill/>
        </p:spPr>
        <p:txBody>
          <a:bodyPr/>
          <a:lstStyle/>
          <a:p>
            <a:fld id="{B6CC05EA-BBF0-4D3D-AE8D-092D37294BA8}" type="slidenum">
              <a:rPr lang="en-GB" smtClean="0"/>
              <a:pPr/>
              <a:t>16</a:t>
            </a:fld>
            <a:endParaRPr lang="en-GB" smtClean="0"/>
          </a:p>
        </p:txBody>
      </p:sp>
      <p:sp>
        <p:nvSpPr>
          <p:cNvPr id="74754" name="Rectangle 7"/>
          <p:cNvSpPr txBox="1">
            <a:spLocks noGrp="1" noChangeArrowheads="1"/>
          </p:cNvSpPr>
          <p:nvPr/>
        </p:nvSpPr>
        <p:spPr bwMode="auto">
          <a:xfrm>
            <a:off x="3884613" y="9201150"/>
            <a:ext cx="2971800" cy="484188"/>
          </a:xfrm>
          <a:prstGeom prst="rect">
            <a:avLst/>
          </a:prstGeom>
          <a:noFill/>
          <a:ln w="9525">
            <a:noFill/>
            <a:miter lim="800000"/>
            <a:headEnd/>
            <a:tailEnd/>
          </a:ln>
        </p:spPr>
        <p:txBody>
          <a:bodyPr anchor="b"/>
          <a:lstStyle/>
          <a:p>
            <a:pPr algn="r"/>
            <a:fld id="{F8B7A3CC-51D0-4CCC-8214-C7F4789F4AFA}" type="slidenum">
              <a:rPr lang="en-GB" sz="1200" b="0">
                <a:solidFill>
                  <a:schemeClr val="tx1"/>
                </a:solidFill>
              </a:rPr>
              <a:pPr algn="r"/>
              <a:t>16</a:t>
            </a:fld>
            <a:endParaRPr lang="en-GB" sz="1200" b="0">
              <a:solidFill>
                <a:schemeClr val="tx1"/>
              </a:solidFill>
            </a:endParaRPr>
          </a:p>
        </p:txBody>
      </p:sp>
      <p:sp>
        <p:nvSpPr>
          <p:cNvPr id="74755" name="Rectangle 7"/>
          <p:cNvSpPr txBox="1">
            <a:spLocks noGrp="1" noChangeArrowheads="1"/>
          </p:cNvSpPr>
          <p:nvPr/>
        </p:nvSpPr>
        <p:spPr bwMode="auto">
          <a:xfrm>
            <a:off x="3884613" y="9201150"/>
            <a:ext cx="2971800" cy="484188"/>
          </a:xfrm>
          <a:prstGeom prst="rect">
            <a:avLst/>
          </a:prstGeom>
          <a:noFill/>
          <a:ln w="9525">
            <a:noFill/>
            <a:miter lim="800000"/>
            <a:headEnd/>
            <a:tailEnd/>
          </a:ln>
        </p:spPr>
        <p:txBody>
          <a:bodyPr anchor="b"/>
          <a:lstStyle/>
          <a:p>
            <a:pPr algn="r"/>
            <a:fld id="{89C3A1BC-154B-44FC-80DB-4E33ACC412E3}" type="slidenum">
              <a:rPr lang="en-GB" sz="1200" b="0">
                <a:solidFill>
                  <a:schemeClr val="tx1"/>
                </a:solidFill>
              </a:rPr>
              <a:pPr algn="r"/>
              <a:t>16</a:t>
            </a:fld>
            <a:endParaRPr lang="en-GB" sz="1200" b="0">
              <a:solidFill>
                <a:schemeClr val="tx1"/>
              </a:solidFill>
            </a:endParaRPr>
          </a:p>
        </p:txBody>
      </p:sp>
      <p:sp>
        <p:nvSpPr>
          <p:cNvPr id="74756" name="Rectangle 2"/>
          <p:cNvSpPr>
            <a:spLocks noGrp="1" noRot="1" noChangeAspect="1" noChangeArrowheads="1" noTextEdit="1"/>
          </p:cNvSpPr>
          <p:nvPr>
            <p:ph type="sldImg"/>
          </p:nvPr>
        </p:nvSpPr>
        <p:spPr>
          <a:xfrm>
            <a:off x="688975" y="322263"/>
            <a:ext cx="2584450" cy="1938337"/>
          </a:xfrm>
          <a:ln/>
        </p:spPr>
      </p:sp>
      <p:sp>
        <p:nvSpPr>
          <p:cNvPr id="74757" name="Rectangle 3"/>
          <p:cNvSpPr>
            <a:spLocks noGrp="1" noChangeArrowheads="1"/>
          </p:cNvSpPr>
          <p:nvPr>
            <p:ph type="body" idx="1"/>
          </p:nvPr>
        </p:nvSpPr>
        <p:spPr>
          <a:xfrm>
            <a:off x="685800" y="2582863"/>
            <a:ext cx="5486400" cy="6376987"/>
          </a:xfrm>
          <a:noFill/>
          <a:ln/>
        </p:spPr>
        <p:txBody>
          <a:bodyPr/>
          <a:lstStyle/>
          <a:p>
            <a:pPr eaLnBrk="1" hangingPunct="1">
              <a:lnSpc>
                <a:spcPct val="80000"/>
              </a:lnSpc>
            </a:pPr>
            <a:r>
              <a:rPr lang="en-GB" b="1" smtClean="0"/>
              <a:t>Basic salary</a:t>
            </a:r>
            <a:r>
              <a:rPr lang="en-GB" smtClean="0"/>
              <a:t> - can include contracted increments in salary. </a:t>
            </a:r>
          </a:p>
          <a:p>
            <a:pPr eaLnBrk="1" hangingPunct="1">
              <a:lnSpc>
                <a:spcPct val="80000"/>
              </a:lnSpc>
            </a:pPr>
            <a:endParaRPr lang="en-GB" smtClean="0"/>
          </a:p>
          <a:p>
            <a:pPr eaLnBrk="1" hangingPunct="1">
              <a:lnSpc>
                <a:spcPct val="80000"/>
              </a:lnSpc>
            </a:pPr>
            <a:r>
              <a:rPr lang="en-GB" b="1" smtClean="0"/>
              <a:t>Statutory</a:t>
            </a:r>
            <a:r>
              <a:rPr lang="en-GB" smtClean="0"/>
              <a:t> - National insurance and Inland Revenue</a:t>
            </a:r>
          </a:p>
          <a:p>
            <a:pPr eaLnBrk="1" hangingPunct="1">
              <a:lnSpc>
                <a:spcPct val="80000"/>
              </a:lnSpc>
            </a:pPr>
            <a:endParaRPr lang="en-GB" smtClean="0"/>
          </a:p>
          <a:p>
            <a:pPr eaLnBrk="1" hangingPunct="1">
              <a:lnSpc>
                <a:spcPct val="80000"/>
              </a:lnSpc>
            </a:pPr>
            <a:r>
              <a:rPr lang="en-GB" smtClean="0"/>
              <a:t>Reasonable</a:t>
            </a:r>
            <a:r>
              <a:rPr lang="en-GB" b="1" smtClean="0"/>
              <a:t> pension</a:t>
            </a:r>
            <a:r>
              <a:rPr lang="en-GB" smtClean="0"/>
              <a:t> contribution</a:t>
            </a:r>
          </a:p>
          <a:p>
            <a:pPr eaLnBrk="1" hangingPunct="1">
              <a:lnSpc>
                <a:spcPct val="80000"/>
              </a:lnSpc>
            </a:pPr>
            <a:endParaRPr lang="en-GB" smtClean="0"/>
          </a:p>
          <a:p>
            <a:pPr eaLnBrk="1" hangingPunct="1">
              <a:lnSpc>
                <a:spcPct val="80000"/>
              </a:lnSpc>
            </a:pPr>
            <a:r>
              <a:rPr lang="en-GB" b="1" smtClean="0"/>
              <a:t>Contract</a:t>
            </a:r>
            <a:r>
              <a:rPr lang="en-GB" smtClean="0"/>
              <a:t> – holiday pay, maternity, sick pay, statutory holiday entitlement </a:t>
            </a:r>
          </a:p>
          <a:p>
            <a:pPr eaLnBrk="1" hangingPunct="1">
              <a:lnSpc>
                <a:spcPct val="80000"/>
              </a:lnSpc>
            </a:pPr>
            <a:endParaRPr lang="en-GB" smtClean="0"/>
          </a:p>
          <a:p>
            <a:pPr eaLnBrk="1" hangingPunct="1">
              <a:lnSpc>
                <a:spcPct val="80000"/>
              </a:lnSpc>
            </a:pPr>
            <a:r>
              <a:rPr lang="en-GB" b="1" smtClean="0"/>
              <a:t>Training costs</a:t>
            </a:r>
            <a:r>
              <a:rPr lang="en-GB" smtClean="0"/>
              <a:t> - If directly required for project</a:t>
            </a:r>
          </a:p>
          <a:p>
            <a:pPr eaLnBrk="1" hangingPunct="1">
              <a:lnSpc>
                <a:spcPct val="80000"/>
              </a:lnSpc>
            </a:pPr>
            <a:endParaRPr lang="en-GB" smtClean="0"/>
          </a:p>
          <a:p>
            <a:pPr eaLnBrk="1" hangingPunct="1">
              <a:lnSpc>
                <a:spcPct val="80000"/>
              </a:lnSpc>
            </a:pPr>
            <a:r>
              <a:rPr lang="en-GB" b="1" smtClean="0"/>
              <a:t>Recruitment</a:t>
            </a:r>
            <a:r>
              <a:rPr lang="en-GB" smtClean="0"/>
              <a:t> - if project involves taking on additional staff.</a:t>
            </a:r>
          </a:p>
          <a:p>
            <a:pPr eaLnBrk="1" hangingPunct="1">
              <a:lnSpc>
                <a:spcPct val="80000"/>
              </a:lnSpc>
            </a:pPr>
            <a:endParaRPr lang="en-GB" smtClean="0"/>
          </a:p>
          <a:p>
            <a:pPr eaLnBrk="1" hangingPunct="1">
              <a:lnSpc>
                <a:spcPct val="80000"/>
              </a:lnSpc>
            </a:pPr>
            <a:r>
              <a:rPr lang="en-GB" b="1" smtClean="0"/>
              <a:t>Maternity/Sick/Holiday Pay</a:t>
            </a:r>
            <a:r>
              <a:rPr lang="en-GB" smtClean="0"/>
              <a:t> – where defined in a contract of employment or an organisation’s general employment conditions.</a:t>
            </a:r>
          </a:p>
          <a:p>
            <a:pPr eaLnBrk="1" hangingPunct="1">
              <a:lnSpc>
                <a:spcPct val="80000"/>
              </a:lnSpc>
            </a:pPr>
            <a:r>
              <a:rPr lang="en-GB" b="1" smtClean="0"/>
              <a:t>Benefits</a:t>
            </a:r>
            <a:r>
              <a:rPr lang="en-GB" sz="2800" smtClean="0"/>
              <a:t> </a:t>
            </a:r>
            <a:r>
              <a:rPr lang="en-GB" smtClean="0"/>
              <a:t>– if a private company contract of employment includes taxable benefits such as commission, health insurance, company car etc. these are eligible, subject to any ceilings set by the Intermediate Body or scheme conditions. For public bodies, these types of cost are generally ineligible.</a:t>
            </a:r>
            <a:endParaRPr lang="en-GB" sz="2800" smtClean="0"/>
          </a:p>
          <a:p>
            <a:pPr eaLnBrk="1" hangingPunct="1">
              <a:lnSpc>
                <a:spcPct val="80000"/>
              </a:lnSpc>
            </a:pPr>
            <a:endParaRPr lang="en-GB" sz="2800" smtClean="0"/>
          </a:p>
          <a:p>
            <a:pPr eaLnBrk="1" hangingPunct="1">
              <a:lnSpc>
                <a:spcPct val="80000"/>
              </a:lnSpc>
            </a:pPr>
            <a:endParaRPr lang="en-GB" sz="180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7"/>
          <p:cNvSpPr>
            <a:spLocks noGrp="1" noChangeArrowheads="1"/>
          </p:cNvSpPr>
          <p:nvPr>
            <p:ph type="sldNum" sz="quarter" idx="5"/>
          </p:nvPr>
        </p:nvSpPr>
        <p:spPr>
          <a:noFill/>
        </p:spPr>
        <p:txBody>
          <a:bodyPr/>
          <a:lstStyle/>
          <a:p>
            <a:fld id="{DF1107F2-9A53-4DD2-ACE3-C7E6D09B2B67}" type="slidenum">
              <a:rPr lang="en-GB" smtClean="0"/>
              <a:pPr/>
              <a:t>17</a:t>
            </a:fld>
            <a:endParaRPr lang="en-GB" smtClean="0"/>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p:spPr>
        <p:txBody>
          <a:bodyPr/>
          <a:lstStyle/>
          <a:p>
            <a:r>
              <a:rPr lang="en-US" smtClean="0"/>
              <a:t>% of time – records for 100% of time showing project time elements so that percentage can be verified</a:t>
            </a:r>
          </a:p>
          <a:p>
            <a:endParaRPr lang="en-US" smtClean="0"/>
          </a:p>
          <a:p>
            <a:r>
              <a:rPr lang="en-US" smtClean="0"/>
              <a:t>Variable hours – timesheet detailing the time spent working on project activity</a:t>
            </a:r>
          </a:p>
          <a:p>
            <a:endParaRPr lang="en-US" smtClean="0"/>
          </a:p>
          <a:p>
            <a:r>
              <a:rPr lang="en-US" smtClean="0"/>
              <a:t>Timesheets must be signed, dated and authorised (either electronically or physically)</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7"/>
          <p:cNvSpPr>
            <a:spLocks noGrp="1" noChangeArrowheads="1"/>
          </p:cNvSpPr>
          <p:nvPr>
            <p:ph type="sldNum" sz="quarter" idx="5"/>
          </p:nvPr>
        </p:nvSpPr>
        <p:spPr>
          <a:noFill/>
        </p:spPr>
        <p:txBody>
          <a:bodyPr/>
          <a:lstStyle/>
          <a:p>
            <a:fld id="{3048B299-B013-44F4-BD46-64D139A507F7}" type="slidenum">
              <a:rPr lang="en-GB" smtClean="0"/>
              <a:pPr/>
              <a:t>18</a:t>
            </a:fld>
            <a:endParaRPr lang="en-GB" smtClean="0"/>
          </a:p>
        </p:txBody>
      </p:sp>
      <p:sp>
        <p:nvSpPr>
          <p:cNvPr id="78850" name="Rectangle 7"/>
          <p:cNvSpPr txBox="1">
            <a:spLocks noGrp="1" noChangeArrowheads="1"/>
          </p:cNvSpPr>
          <p:nvPr/>
        </p:nvSpPr>
        <p:spPr bwMode="auto">
          <a:xfrm>
            <a:off x="3884613" y="9201150"/>
            <a:ext cx="2971800" cy="484188"/>
          </a:xfrm>
          <a:prstGeom prst="rect">
            <a:avLst/>
          </a:prstGeom>
          <a:noFill/>
          <a:ln w="9525">
            <a:noFill/>
            <a:miter lim="800000"/>
            <a:headEnd/>
            <a:tailEnd/>
          </a:ln>
        </p:spPr>
        <p:txBody>
          <a:bodyPr anchor="b"/>
          <a:lstStyle/>
          <a:p>
            <a:pPr algn="r"/>
            <a:fld id="{7C8E893D-168C-42BA-B2D4-BAA94D8E7CA9}" type="slidenum">
              <a:rPr lang="en-GB" sz="1200" b="0">
                <a:solidFill>
                  <a:schemeClr val="tx1"/>
                </a:solidFill>
              </a:rPr>
              <a:pPr algn="r"/>
              <a:t>18</a:t>
            </a:fld>
            <a:endParaRPr lang="en-GB" sz="1200" b="0">
              <a:solidFill>
                <a:schemeClr val="tx1"/>
              </a:solidFill>
            </a:endParaRPr>
          </a:p>
        </p:txBody>
      </p:sp>
      <p:sp>
        <p:nvSpPr>
          <p:cNvPr id="78851" name="Rectangle 7"/>
          <p:cNvSpPr txBox="1">
            <a:spLocks noGrp="1" noChangeArrowheads="1"/>
          </p:cNvSpPr>
          <p:nvPr/>
        </p:nvSpPr>
        <p:spPr bwMode="auto">
          <a:xfrm>
            <a:off x="3884613" y="9201150"/>
            <a:ext cx="2971800" cy="484188"/>
          </a:xfrm>
          <a:prstGeom prst="rect">
            <a:avLst/>
          </a:prstGeom>
          <a:noFill/>
          <a:ln w="9525">
            <a:noFill/>
            <a:miter lim="800000"/>
            <a:headEnd/>
            <a:tailEnd/>
          </a:ln>
        </p:spPr>
        <p:txBody>
          <a:bodyPr anchor="b"/>
          <a:lstStyle/>
          <a:p>
            <a:pPr algn="r"/>
            <a:fld id="{7C763EBA-CB82-4E2D-8FF6-33581613F6C5}" type="slidenum">
              <a:rPr lang="en-GB" sz="1200" b="0">
                <a:solidFill>
                  <a:schemeClr val="tx1"/>
                </a:solidFill>
              </a:rPr>
              <a:pPr algn="r"/>
              <a:t>18</a:t>
            </a:fld>
            <a:endParaRPr lang="en-GB" sz="1200" b="0">
              <a:solidFill>
                <a:schemeClr val="tx1"/>
              </a:solidFill>
            </a:endParaRPr>
          </a:p>
        </p:txBody>
      </p:sp>
      <p:sp>
        <p:nvSpPr>
          <p:cNvPr id="78852" name="Rectangle 2"/>
          <p:cNvSpPr>
            <a:spLocks noGrp="1" noRot="1" noChangeAspect="1" noChangeArrowheads="1" noTextEdit="1"/>
          </p:cNvSpPr>
          <p:nvPr>
            <p:ph type="sldImg"/>
          </p:nvPr>
        </p:nvSpPr>
        <p:spPr>
          <a:ln/>
        </p:spPr>
      </p:sp>
      <p:sp>
        <p:nvSpPr>
          <p:cNvPr id="7885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7"/>
          <p:cNvSpPr>
            <a:spLocks noGrp="1" noChangeArrowheads="1"/>
          </p:cNvSpPr>
          <p:nvPr>
            <p:ph type="sldNum" sz="quarter" idx="5"/>
          </p:nvPr>
        </p:nvSpPr>
        <p:spPr>
          <a:noFill/>
        </p:spPr>
        <p:txBody>
          <a:bodyPr/>
          <a:lstStyle/>
          <a:p>
            <a:fld id="{D306FFD6-70C8-47EC-82A9-8FF7EB961042}" type="slidenum">
              <a:rPr lang="en-GB" smtClean="0"/>
              <a:pPr/>
              <a:t>19</a:t>
            </a:fld>
            <a:endParaRPr lang="en-GB" smtClean="0"/>
          </a:p>
        </p:txBody>
      </p:sp>
      <p:sp>
        <p:nvSpPr>
          <p:cNvPr id="80898" name="Rectangle 7"/>
          <p:cNvSpPr txBox="1">
            <a:spLocks noGrp="1" noChangeArrowheads="1"/>
          </p:cNvSpPr>
          <p:nvPr/>
        </p:nvSpPr>
        <p:spPr bwMode="auto">
          <a:xfrm>
            <a:off x="3884613" y="9201150"/>
            <a:ext cx="2971800" cy="484188"/>
          </a:xfrm>
          <a:prstGeom prst="rect">
            <a:avLst/>
          </a:prstGeom>
          <a:noFill/>
          <a:ln w="9525">
            <a:noFill/>
            <a:miter lim="800000"/>
            <a:headEnd/>
            <a:tailEnd/>
          </a:ln>
        </p:spPr>
        <p:txBody>
          <a:bodyPr anchor="b"/>
          <a:lstStyle/>
          <a:p>
            <a:pPr algn="r"/>
            <a:fld id="{E4E9F3A7-F900-4E62-A409-DD1842BB0A0E}" type="slidenum">
              <a:rPr lang="en-GB" sz="1200" b="0">
                <a:solidFill>
                  <a:schemeClr val="tx1"/>
                </a:solidFill>
              </a:rPr>
              <a:pPr algn="r"/>
              <a:t>19</a:t>
            </a:fld>
            <a:endParaRPr lang="en-GB" sz="1200" b="0">
              <a:solidFill>
                <a:schemeClr val="tx1"/>
              </a:solidFill>
            </a:endParaRPr>
          </a:p>
        </p:txBody>
      </p:sp>
      <p:sp>
        <p:nvSpPr>
          <p:cNvPr id="80899" name="Rectangle 7"/>
          <p:cNvSpPr txBox="1">
            <a:spLocks noGrp="1" noChangeArrowheads="1"/>
          </p:cNvSpPr>
          <p:nvPr/>
        </p:nvSpPr>
        <p:spPr bwMode="auto">
          <a:xfrm>
            <a:off x="3884613" y="9201150"/>
            <a:ext cx="2971800" cy="484188"/>
          </a:xfrm>
          <a:prstGeom prst="rect">
            <a:avLst/>
          </a:prstGeom>
          <a:noFill/>
          <a:ln w="9525">
            <a:noFill/>
            <a:miter lim="800000"/>
            <a:headEnd/>
            <a:tailEnd/>
          </a:ln>
        </p:spPr>
        <p:txBody>
          <a:bodyPr anchor="b"/>
          <a:lstStyle/>
          <a:p>
            <a:pPr algn="r"/>
            <a:fld id="{B67677E5-C221-4C6C-8D39-3B160FB60DAB}" type="slidenum">
              <a:rPr lang="en-GB" sz="1200" b="0">
                <a:solidFill>
                  <a:schemeClr val="tx1"/>
                </a:solidFill>
              </a:rPr>
              <a:pPr algn="r"/>
              <a:t>19</a:t>
            </a:fld>
            <a:endParaRPr lang="en-GB" sz="1200" b="0">
              <a:solidFill>
                <a:schemeClr val="tx1"/>
              </a:solidFill>
            </a:endParaRPr>
          </a:p>
        </p:txBody>
      </p:sp>
      <p:sp>
        <p:nvSpPr>
          <p:cNvPr id="80900" name="Rectangle 2"/>
          <p:cNvSpPr>
            <a:spLocks noGrp="1" noRot="1" noChangeAspect="1" noChangeArrowheads="1" noTextEdit="1"/>
          </p:cNvSpPr>
          <p:nvPr>
            <p:ph type="sldImg"/>
          </p:nvPr>
        </p:nvSpPr>
        <p:spPr>
          <a:xfrm>
            <a:off x="1327150" y="727075"/>
            <a:ext cx="3443288" cy="2582863"/>
          </a:xfrm>
          <a:ln/>
        </p:spPr>
      </p:sp>
      <p:sp>
        <p:nvSpPr>
          <p:cNvPr id="80901" name="Rectangle 3"/>
          <p:cNvSpPr>
            <a:spLocks noGrp="1" noChangeArrowheads="1"/>
          </p:cNvSpPr>
          <p:nvPr>
            <p:ph type="body" idx="1"/>
          </p:nvPr>
        </p:nvSpPr>
        <p:spPr>
          <a:xfrm>
            <a:off x="381000" y="3632200"/>
            <a:ext cx="6019800" cy="5327650"/>
          </a:xfrm>
          <a:noFill/>
          <a:ln/>
        </p:spPr>
        <p:txBody>
          <a:bodyPr/>
          <a:lstStyle/>
          <a:p>
            <a:pPr eaLnBrk="1" hangingPunct="1"/>
            <a:r>
              <a:rPr lang="en-GB" smtClean="0"/>
              <a:t>Mileage - (actual) capped at the public sector rate per mile</a:t>
            </a:r>
          </a:p>
          <a:p>
            <a:pPr eaLnBrk="1" hangingPunct="1"/>
            <a:endParaRPr lang="en-GB" smtClean="0"/>
          </a:p>
          <a:p>
            <a:pPr eaLnBrk="1" hangingPunct="1"/>
            <a:r>
              <a:rPr lang="en-GB" smtClean="0"/>
              <a:t>Accommodation – again subject to public sector ceilings</a:t>
            </a:r>
          </a:p>
          <a:p>
            <a:pPr eaLnBrk="1" hangingPunct="1"/>
            <a:endParaRPr lang="en-GB" smtClean="0"/>
          </a:p>
          <a:p>
            <a:pPr eaLnBrk="1" hangingPunct="1"/>
            <a:r>
              <a:rPr lang="en-GB" smtClean="0"/>
              <a:t>Meals – receipted actuals and reasonable - against public sector subsistence rates </a:t>
            </a:r>
          </a:p>
          <a:p>
            <a:pPr eaLnBrk="1" hangingPunct="1"/>
            <a:endParaRPr lang="en-GB" smtClean="0"/>
          </a:p>
          <a:p>
            <a:pPr eaLnBrk="1" hangingPunct="1"/>
            <a:r>
              <a:rPr lang="en-GB" smtClean="0"/>
              <a:t>Air/Rail/Bus - Public transport unless justified</a:t>
            </a:r>
          </a:p>
          <a:p>
            <a:pPr eaLnBrk="1" hangingPunct="1"/>
            <a:endParaRPr lang="en-GB" smtClean="0"/>
          </a:p>
          <a:p>
            <a:pPr eaLnBrk="1" hangingPunct="1"/>
            <a:r>
              <a:rPr lang="en-GB" b="1" smtClean="0"/>
              <a:t>Travel outside of the EU would need additional justification.</a:t>
            </a:r>
            <a:endParaRPr lang="en-GB" sz="1600" b="1" smtClean="0"/>
          </a:p>
          <a:p>
            <a:pPr lvl="1" eaLnBrk="1" hangingPunct="1"/>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a:spLocks noGrp="1" noChangeArrowheads="1"/>
          </p:cNvSpPr>
          <p:nvPr>
            <p:ph type="sldNum" sz="quarter" idx="5"/>
          </p:nvPr>
        </p:nvSpPr>
        <p:spPr>
          <a:noFill/>
        </p:spPr>
        <p:txBody>
          <a:bodyPr/>
          <a:lstStyle/>
          <a:p>
            <a:fld id="{B10F6E3A-F5AE-4787-9AD8-84E6D1CF2970}" type="slidenum">
              <a:rPr lang="en-GB" smtClean="0"/>
              <a:pPr/>
              <a:t>2</a:t>
            </a:fld>
            <a:endParaRPr lang="en-GB" smtClean="0"/>
          </a:p>
        </p:txBody>
      </p:sp>
      <p:sp>
        <p:nvSpPr>
          <p:cNvPr id="46082" name="Rectangle 7"/>
          <p:cNvSpPr txBox="1">
            <a:spLocks noGrp="1" noChangeArrowheads="1"/>
          </p:cNvSpPr>
          <p:nvPr/>
        </p:nvSpPr>
        <p:spPr bwMode="auto">
          <a:xfrm>
            <a:off x="3884613" y="9201150"/>
            <a:ext cx="2971800" cy="484188"/>
          </a:xfrm>
          <a:prstGeom prst="rect">
            <a:avLst/>
          </a:prstGeom>
          <a:noFill/>
          <a:ln w="9525">
            <a:noFill/>
            <a:miter lim="800000"/>
            <a:headEnd/>
            <a:tailEnd/>
          </a:ln>
        </p:spPr>
        <p:txBody>
          <a:bodyPr anchor="b"/>
          <a:lstStyle/>
          <a:p>
            <a:pPr algn="r"/>
            <a:fld id="{3D4AF16F-EF7D-43FE-9D7D-A591C54D367B}" type="slidenum">
              <a:rPr lang="en-GB" sz="1200" b="0">
                <a:solidFill>
                  <a:schemeClr val="tx1"/>
                </a:solidFill>
              </a:rPr>
              <a:pPr algn="r"/>
              <a:t>2</a:t>
            </a:fld>
            <a:endParaRPr lang="en-GB" sz="1200" b="0">
              <a:solidFill>
                <a:schemeClr val="tx1"/>
              </a:solidFill>
            </a:endParaRPr>
          </a:p>
        </p:txBody>
      </p:sp>
      <p:sp>
        <p:nvSpPr>
          <p:cNvPr id="46083" name="Rectangle 7"/>
          <p:cNvSpPr txBox="1">
            <a:spLocks noGrp="1" noChangeArrowheads="1"/>
          </p:cNvSpPr>
          <p:nvPr/>
        </p:nvSpPr>
        <p:spPr bwMode="auto">
          <a:xfrm>
            <a:off x="3884613" y="9201150"/>
            <a:ext cx="2971800" cy="484188"/>
          </a:xfrm>
          <a:prstGeom prst="rect">
            <a:avLst/>
          </a:prstGeom>
          <a:noFill/>
          <a:ln w="9525">
            <a:noFill/>
            <a:miter lim="800000"/>
            <a:headEnd/>
            <a:tailEnd/>
          </a:ln>
        </p:spPr>
        <p:txBody>
          <a:bodyPr anchor="b"/>
          <a:lstStyle/>
          <a:p>
            <a:pPr algn="r"/>
            <a:fld id="{4EDED607-E977-40F6-9EC9-FBCBC1B97BF9}" type="slidenum">
              <a:rPr lang="en-GB" sz="1200" b="0">
                <a:solidFill>
                  <a:schemeClr val="tx1"/>
                </a:solidFill>
              </a:rPr>
              <a:pPr algn="r"/>
              <a:t>2</a:t>
            </a:fld>
            <a:endParaRPr lang="en-GB" sz="1200" b="0">
              <a:solidFill>
                <a:schemeClr val="tx1"/>
              </a:solidFill>
            </a:endParaRPr>
          </a:p>
        </p:txBody>
      </p:sp>
      <p:sp>
        <p:nvSpPr>
          <p:cNvPr id="46084" name="Rectangle 2"/>
          <p:cNvSpPr>
            <a:spLocks noGrp="1" noRot="1" noChangeAspect="1" noChangeArrowheads="1" noTextEdit="1"/>
          </p:cNvSpPr>
          <p:nvPr>
            <p:ph type="sldImg"/>
          </p:nvPr>
        </p:nvSpPr>
        <p:spPr>
          <a:ln/>
        </p:spPr>
      </p:sp>
      <p:sp>
        <p:nvSpPr>
          <p:cNvPr id="46085" name="Rectangle 3"/>
          <p:cNvSpPr>
            <a:spLocks noGrp="1" noChangeArrowheads="1"/>
          </p:cNvSpPr>
          <p:nvPr>
            <p:ph type="body" idx="1"/>
          </p:nvPr>
        </p:nvSpPr>
        <p:spPr>
          <a:noFill/>
          <a:ln/>
        </p:spPr>
        <p:txBody>
          <a:bodyPr/>
          <a:lstStyle/>
          <a:p>
            <a:pPr eaLnBrk="1" hangingPunct="1">
              <a:buFontTx/>
              <a:buChar char="•"/>
            </a:pPr>
            <a:r>
              <a:rPr lang="en-US" sz="2800" smtClean="0"/>
              <a:t>€306 will reduce to €283m following virement to ESF</a:t>
            </a:r>
            <a:r>
              <a:rPr lang="en-US" smtClean="0"/>
              <a:t> </a:t>
            </a:r>
          </a:p>
          <a:p>
            <a:pPr marL="742950" lvl="1" indent="-285750" eaLnBrk="1" hangingPunct="1">
              <a:buFontTx/>
              <a:buChar char="•"/>
            </a:pPr>
            <a:r>
              <a:rPr lang="en-US" sz="2400" smtClean="0"/>
              <a:t>P1 €115m</a:t>
            </a:r>
          </a:p>
          <a:p>
            <a:pPr marL="742950" lvl="1" indent="-285750" eaLnBrk="1" hangingPunct="1">
              <a:buFontTx/>
              <a:buChar char="•"/>
            </a:pPr>
            <a:r>
              <a:rPr lang="en-US" sz="2400" smtClean="0"/>
              <a:t>P2 €85m</a:t>
            </a:r>
          </a:p>
          <a:p>
            <a:pPr marL="742950" lvl="1" indent="-285750" eaLnBrk="1" hangingPunct="1">
              <a:buFontTx/>
              <a:buChar char="•"/>
            </a:pPr>
            <a:r>
              <a:rPr lang="en-US" sz="2400" smtClean="0"/>
              <a:t>P3 €80.5</a:t>
            </a:r>
          </a:p>
          <a:p>
            <a:pPr marL="742950" lvl="1" indent="-285750" eaLnBrk="1" hangingPunct="1">
              <a:buFontTx/>
              <a:buChar char="•"/>
            </a:pPr>
            <a:r>
              <a:rPr lang="en-US" sz="2400" smtClean="0"/>
              <a:t>P4 €2.5m</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7"/>
          <p:cNvSpPr>
            <a:spLocks noGrp="1" noChangeArrowheads="1"/>
          </p:cNvSpPr>
          <p:nvPr>
            <p:ph type="sldNum" sz="quarter" idx="5"/>
          </p:nvPr>
        </p:nvSpPr>
        <p:spPr>
          <a:noFill/>
        </p:spPr>
        <p:txBody>
          <a:bodyPr/>
          <a:lstStyle/>
          <a:p>
            <a:fld id="{51EAA373-0B19-4FB6-93E6-70FDF1B4D111}" type="slidenum">
              <a:rPr lang="en-GB" smtClean="0"/>
              <a:pPr/>
              <a:t>20</a:t>
            </a:fld>
            <a:endParaRPr lang="en-GB" smtClean="0"/>
          </a:p>
        </p:txBody>
      </p:sp>
      <p:sp>
        <p:nvSpPr>
          <p:cNvPr id="82946" name="Rectangle 7"/>
          <p:cNvSpPr txBox="1">
            <a:spLocks noGrp="1" noChangeArrowheads="1"/>
          </p:cNvSpPr>
          <p:nvPr/>
        </p:nvSpPr>
        <p:spPr bwMode="auto">
          <a:xfrm>
            <a:off x="3884613" y="9201150"/>
            <a:ext cx="2971800" cy="484188"/>
          </a:xfrm>
          <a:prstGeom prst="rect">
            <a:avLst/>
          </a:prstGeom>
          <a:noFill/>
          <a:ln w="9525">
            <a:noFill/>
            <a:miter lim="800000"/>
            <a:headEnd/>
            <a:tailEnd/>
          </a:ln>
        </p:spPr>
        <p:txBody>
          <a:bodyPr anchor="b"/>
          <a:lstStyle/>
          <a:p>
            <a:pPr algn="r"/>
            <a:fld id="{27CE347C-2F8E-43DA-A2D6-E23CAEC085DA}" type="slidenum">
              <a:rPr lang="en-GB" sz="1200" b="0">
                <a:solidFill>
                  <a:schemeClr val="tx1"/>
                </a:solidFill>
              </a:rPr>
              <a:pPr algn="r"/>
              <a:t>20</a:t>
            </a:fld>
            <a:endParaRPr lang="en-GB" sz="1200" b="0">
              <a:solidFill>
                <a:schemeClr val="tx1"/>
              </a:solidFill>
            </a:endParaRPr>
          </a:p>
        </p:txBody>
      </p:sp>
      <p:sp>
        <p:nvSpPr>
          <p:cNvPr id="82947" name="Rectangle 7"/>
          <p:cNvSpPr txBox="1">
            <a:spLocks noGrp="1" noChangeArrowheads="1"/>
          </p:cNvSpPr>
          <p:nvPr/>
        </p:nvSpPr>
        <p:spPr bwMode="auto">
          <a:xfrm>
            <a:off x="3884613" y="9201150"/>
            <a:ext cx="2971800" cy="484188"/>
          </a:xfrm>
          <a:prstGeom prst="rect">
            <a:avLst/>
          </a:prstGeom>
          <a:noFill/>
          <a:ln w="9525">
            <a:noFill/>
            <a:miter lim="800000"/>
            <a:headEnd/>
            <a:tailEnd/>
          </a:ln>
        </p:spPr>
        <p:txBody>
          <a:bodyPr anchor="b"/>
          <a:lstStyle/>
          <a:p>
            <a:pPr algn="r"/>
            <a:fld id="{8B273174-1A4A-4F67-900F-873E74A5A702}" type="slidenum">
              <a:rPr lang="en-GB" sz="1200" b="0">
                <a:solidFill>
                  <a:schemeClr val="tx1"/>
                </a:solidFill>
              </a:rPr>
              <a:pPr algn="r"/>
              <a:t>20</a:t>
            </a:fld>
            <a:endParaRPr lang="en-GB" sz="1200" b="0">
              <a:solidFill>
                <a:schemeClr val="tx1"/>
              </a:solidFill>
            </a:endParaRPr>
          </a:p>
        </p:txBody>
      </p:sp>
      <p:sp>
        <p:nvSpPr>
          <p:cNvPr id="82948" name="Rectangle 2"/>
          <p:cNvSpPr>
            <a:spLocks noGrp="1" noRot="1" noChangeAspect="1" noChangeArrowheads="1" noTextEdit="1"/>
          </p:cNvSpPr>
          <p:nvPr>
            <p:ph type="sldImg"/>
          </p:nvPr>
        </p:nvSpPr>
        <p:spPr>
          <a:xfrm>
            <a:off x="1809750" y="242888"/>
            <a:ext cx="3011488" cy="2259012"/>
          </a:xfrm>
          <a:ln/>
        </p:spPr>
      </p:sp>
      <p:sp>
        <p:nvSpPr>
          <p:cNvPr id="82949" name="Rectangle 3"/>
          <p:cNvSpPr>
            <a:spLocks noGrp="1" noChangeArrowheads="1"/>
          </p:cNvSpPr>
          <p:nvPr>
            <p:ph type="body" idx="1"/>
          </p:nvPr>
        </p:nvSpPr>
        <p:spPr>
          <a:xfrm>
            <a:off x="228600" y="2582863"/>
            <a:ext cx="6477000" cy="6376987"/>
          </a:xfrm>
          <a:noFill/>
          <a:ln/>
        </p:spPr>
        <p:txBody>
          <a:bodyPr/>
          <a:lstStyle/>
          <a:p>
            <a:pPr eaLnBrk="1" hangingPunct="1">
              <a:lnSpc>
                <a:spcPct val="80000"/>
              </a:lnSpc>
            </a:pPr>
            <a:r>
              <a:rPr lang="en-GB" b="1" smtClean="0"/>
              <a:t>Hospitality</a:t>
            </a:r>
            <a:r>
              <a:rPr lang="en-GB" smtClean="0"/>
              <a:t> – GN issued by the Managing Authority</a:t>
            </a:r>
          </a:p>
          <a:p>
            <a:pPr eaLnBrk="1" hangingPunct="1">
              <a:lnSpc>
                <a:spcPct val="80000"/>
              </a:lnSpc>
            </a:pPr>
            <a:endParaRPr lang="en-GB" smtClean="0"/>
          </a:p>
          <a:p>
            <a:pPr eaLnBrk="1" hangingPunct="1">
              <a:lnSpc>
                <a:spcPct val="80000"/>
              </a:lnSpc>
            </a:pPr>
            <a:r>
              <a:rPr lang="en-GB" b="1" smtClean="0"/>
              <a:t>Professional</a:t>
            </a:r>
            <a:r>
              <a:rPr lang="en-GB" smtClean="0"/>
              <a:t> – Procured &amp; re-tendered every 3 years</a:t>
            </a:r>
          </a:p>
          <a:p>
            <a:pPr eaLnBrk="1" hangingPunct="1">
              <a:lnSpc>
                <a:spcPct val="80000"/>
              </a:lnSpc>
            </a:pPr>
            <a:endParaRPr lang="en-GB" smtClean="0"/>
          </a:p>
          <a:p>
            <a:pPr eaLnBrk="1" hangingPunct="1">
              <a:lnSpc>
                <a:spcPct val="80000"/>
              </a:lnSpc>
            </a:pPr>
            <a:r>
              <a:rPr lang="en-GB" b="1" smtClean="0"/>
              <a:t>Accommodation - </a:t>
            </a:r>
            <a:r>
              <a:rPr lang="en-GB" smtClean="0"/>
              <a:t>rent, rates, electricity, water, heating, telephone, ICT, cleaning and security</a:t>
            </a:r>
          </a:p>
          <a:p>
            <a:pPr lvl="1" eaLnBrk="1" hangingPunct="1">
              <a:lnSpc>
                <a:spcPct val="80000"/>
              </a:lnSpc>
            </a:pPr>
            <a:endParaRPr lang="en-GB" sz="2000" smtClean="0"/>
          </a:p>
          <a:p>
            <a:pPr eaLnBrk="1" hangingPunct="1">
              <a:lnSpc>
                <a:spcPct val="80000"/>
              </a:lnSpc>
            </a:pPr>
            <a:r>
              <a:rPr lang="en-GB" b="1" smtClean="0"/>
              <a:t>Apportionment</a:t>
            </a:r>
            <a:r>
              <a:rPr lang="en-GB" smtClean="0"/>
              <a:t> - if only part of the premises is used</a:t>
            </a:r>
          </a:p>
          <a:p>
            <a:pPr eaLnBrk="1" hangingPunct="1">
              <a:lnSpc>
                <a:spcPct val="80000"/>
              </a:lnSpc>
            </a:pPr>
            <a:endParaRPr lang="en-GB" smtClean="0"/>
          </a:p>
          <a:p>
            <a:pPr eaLnBrk="1" hangingPunct="1">
              <a:lnSpc>
                <a:spcPct val="80000"/>
              </a:lnSpc>
            </a:pPr>
            <a:r>
              <a:rPr lang="en-GB" b="1" smtClean="0"/>
              <a:t>Consumables</a:t>
            </a:r>
            <a:r>
              <a:rPr lang="en-GB" smtClean="0"/>
              <a:t> – not exceed 20% of total eligible cost – raw materials would be classified differently.</a:t>
            </a:r>
          </a:p>
          <a:p>
            <a:pPr eaLnBrk="1" hangingPunct="1">
              <a:lnSpc>
                <a:spcPct val="80000"/>
              </a:lnSpc>
            </a:pPr>
            <a:endParaRPr lang="en-GB" smtClean="0"/>
          </a:p>
          <a:p>
            <a:pPr eaLnBrk="1" hangingPunct="1">
              <a:lnSpc>
                <a:spcPct val="80000"/>
              </a:lnSpc>
            </a:pPr>
            <a:r>
              <a:rPr lang="en-GB" b="1" smtClean="0"/>
              <a:t>Marketing/Promotion</a:t>
            </a:r>
            <a:r>
              <a:rPr lang="en-GB" smtClean="0"/>
              <a:t> – adherence to publicity</a:t>
            </a:r>
          </a:p>
          <a:p>
            <a:pPr eaLnBrk="1" hangingPunct="1">
              <a:lnSpc>
                <a:spcPct val="80000"/>
              </a:lnSpc>
            </a:pPr>
            <a:endParaRPr lang="en-GB" smtClean="0"/>
          </a:p>
          <a:p>
            <a:pPr eaLnBrk="1" hangingPunct="1">
              <a:lnSpc>
                <a:spcPct val="80000"/>
              </a:lnSpc>
            </a:pPr>
            <a:r>
              <a:rPr lang="en-GB" b="1" smtClean="0"/>
              <a:t>Insurance/maintenance</a:t>
            </a:r>
            <a:r>
              <a:rPr lang="en-GB" smtClean="0"/>
              <a:t>  – within period</a:t>
            </a:r>
          </a:p>
          <a:p>
            <a:pPr eaLnBrk="1" hangingPunct="1">
              <a:lnSpc>
                <a:spcPct val="80000"/>
              </a:lnSpc>
            </a:pPr>
            <a:endParaRPr lang="en-GB" smtClean="0"/>
          </a:p>
          <a:p>
            <a:pPr eaLnBrk="1" hangingPunct="1">
              <a:lnSpc>
                <a:spcPct val="80000"/>
              </a:lnSpc>
            </a:pPr>
            <a:r>
              <a:rPr lang="en-GB" b="1" smtClean="0"/>
              <a:t>Depreciation</a:t>
            </a:r>
            <a:r>
              <a:rPr lang="en-GB" smtClean="0"/>
              <a:t> – if the item was not previously funded </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7"/>
          <p:cNvSpPr>
            <a:spLocks noGrp="1" noChangeArrowheads="1"/>
          </p:cNvSpPr>
          <p:nvPr>
            <p:ph type="sldNum" sz="quarter" idx="5"/>
          </p:nvPr>
        </p:nvSpPr>
        <p:spPr>
          <a:noFill/>
        </p:spPr>
        <p:txBody>
          <a:bodyPr/>
          <a:lstStyle/>
          <a:p>
            <a:fld id="{21BF2FF9-BA49-4423-86A2-002D6F977693}" type="slidenum">
              <a:rPr lang="en-GB" smtClean="0"/>
              <a:pPr/>
              <a:t>21</a:t>
            </a:fld>
            <a:endParaRPr lang="en-GB" smtClean="0"/>
          </a:p>
        </p:txBody>
      </p:sp>
      <p:sp>
        <p:nvSpPr>
          <p:cNvPr id="84994" name="Rectangle 7"/>
          <p:cNvSpPr txBox="1">
            <a:spLocks noGrp="1" noChangeArrowheads="1"/>
          </p:cNvSpPr>
          <p:nvPr/>
        </p:nvSpPr>
        <p:spPr bwMode="auto">
          <a:xfrm>
            <a:off x="3884613" y="9201150"/>
            <a:ext cx="2971800" cy="484188"/>
          </a:xfrm>
          <a:prstGeom prst="rect">
            <a:avLst/>
          </a:prstGeom>
          <a:noFill/>
          <a:ln w="9525">
            <a:noFill/>
            <a:miter lim="800000"/>
            <a:headEnd/>
            <a:tailEnd/>
          </a:ln>
        </p:spPr>
        <p:txBody>
          <a:bodyPr anchor="b"/>
          <a:lstStyle/>
          <a:p>
            <a:pPr algn="r"/>
            <a:fld id="{40B71BFF-EF88-4F02-AF77-9797B93D2C59}" type="slidenum">
              <a:rPr lang="en-GB" sz="1200" b="0">
                <a:solidFill>
                  <a:schemeClr val="tx1"/>
                </a:solidFill>
              </a:rPr>
              <a:pPr algn="r"/>
              <a:t>21</a:t>
            </a:fld>
            <a:endParaRPr lang="en-GB" sz="1200" b="0">
              <a:solidFill>
                <a:schemeClr val="tx1"/>
              </a:solidFill>
            </a:endParaRPr>
          </a:p>
        </p:txBody>
      </p:sp>
      <p:sp>
        <p:nvSpPr>
          <p:cNvPr id="84995" name="Rectangle 7"/>
          <p:cNvSpPr txBox="1">
            <a:spLocks noGrp="1" noChangeArrowheads="1"/>
          </p:cNvSpPr>
          <p:nvPr/>
        </p:nvSpPr>
        <p:spPr bwMode="auto">
          <a:xfrm>
            <a:off x="3884613" y="9201150"/>
            <a:ext cx="2971800" cy="484188"/>
          </a:xfrm>
          <a:prstGeom prst="rect">
            <a:avLst/>
          </a:prstGeom>
          <a:noFill/>
          <a:ln w="9525">
            <a:noFill/>
            <a:miter lim="800000"/>
            <a:headEnd/>
            <a:tailEnd/>
          </a:ln>
        </p:spPr>
        <p:txBody>
          <a:bodyPr anchor="b"/>
          <a:lstStyle/>
          <a:p>
            <a:pPr algn="r"/>
            <a:fld id="{4E647690-C09A-4B66-B1D8-7FAD53D506B2}" type="slidenum">
              <a:rPr lang="en-GB" sz="1200" b="0">
                <a:solidFill>
                  <a:schemeClr val="tx1"/>
                </a:solidFill>
              </a:rPr>
              <a:pPr algn="r"/>
              <a:t>21</a:t>
            </a:fld>
            <a:endParaRPr lang="en-GB" sz="1200" b="0">
              <a:solidFill>
                <a:schemeClr val="tx1"/>
              </a:solidFill>
            </a:endParaRPr>
          </a:p>
        </p:txBody>
      </p:sp>
      <p:sp>
        <p:nvSpPr>
          <p:cNvPr id="84996" name="Rectangle 2"/>
          <p:cNvSpPr>
            <a:spLocks noGrp="1" noRot="1" noChangeAspect="1" noChangeArrowheads="1" noTextEdit="1"/>
          </p:cNvSpPr>
          <p:nvPr>
            <p:ph type="sldImg"/>
          </p:nvPr>
        </p:nvSpPr>
        <p:spPr>
          <a:ln/>
        </p:spPr>
      </p:sp>
      <p:sp>
        <p:nvSpPr>
          <p:cNvPr id="84997" name="Rectangle 3"/>
          <p:cNvSpPr>
            <a:spLocks noGrp="1" noChangeArrowheads="1"/>
          </p:cNvSpPr>
          <p:nvPr>
            <p:ph type="body" idx="1"/>
          </p:nvPr>
        </p:nvSpPr>
        <p:spPr>
          <a:noFill/>
          <a:ln/>
        </p:spPr>
        <p:txBody>
          <a:bodyPr/>
          <a:lstStyle/>
          <a:p>
            <a:pPr eaLnBrk="1" hangingPunct="1">
              <a:buFontTx/>
              <a:buChar char="•"/>
            </a:pPr>
            <a:r>
              <a:rPr lang="en-US" smtClean="0"/>
              <a:t> Some of these are not eligible under Government accounting rules either.</a:t>
            </a:r>
          </a:p>
          <a:p>
            <a:pPr eaLnBrk="1" hangingPunct="1">
              <a:buFontTx/>
              <a:buChar char="•"/>
            </a:pPr>
            <a:endParaRPr lang="en-US" smtClean="0"/>
          </a:p>
          <a:p>
            <a:pPr eaLnBrk="1" hangingPunct="1">
              <a:buFontTx/>
              <a:buChar char="•"/>
            </a:pPr>
            <a:r>
              <a:rPr lang="en-US" smtClean="0"/>
              <a:t>Unpaid voluntary work has been ruled out as it is too difficult to verify the ‘real’ cost and the audit effort is therefore disproportionate.</a:t>
            </a:r>
          </a:p>
          <a:p>
            <a:pPr eaLnBrk="1" hangingPunct="1"/>
            <a:endParaRPr lang="en-US" smtClean="0"/>
          </a:p>
          <a:p>
            <a:pPr eaLnBrk="1" hangingPunct="1">
              <a:buFontTx/>
              <a:buChar char="•"/>
            </a:pPr>
            <a:r>
              <a:rPr lang="en-US" smtClean="0"/>
              <a:t>Notional costs – council charging for a room in a building owned by them and not normally rented out.</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7"/>
          <p:cNvSpPr>
            <a:spLocks noGrp="1" noChangeArrowheads="1"/>
          </p:cNvSpPr>
          <p:nvPr>
            <p:ph type="sldNum" sz="quarter" idx="5"/>
          </p:nvPr>
        </p:nvSpPr>
        <p:spPr>
          <a:noFill/>
        </p:spPr>
        <p:txBody>
          <a:bodyPr/>
          <a:lstStyle/>
          <a:p>
            <a:fld id="{E0C317BF-E4D2-458E-8E72-D36A546C29BD}" type="slidenum">
              <a:rPr lang="en-GB" smtClean="0"/>
              <a:pPr/>
              <a:t>22</a:t>
            </a:fld>
            <a:endParaRPr lang="en-GB" smtClean="0"/>
          </a:p>
        </p:txBody>
      </p:sp>
      <p:sp>
        <p:nvSpPr>
          <p:cNvPr id="87042" name="Rectangle 7"/>
          <p:cNvSpPr txBox="1">
            <a:spLocks noGrp="1" noChangeArrowheads="1"/>
          </p:cNvSpPr>
          <p:nvPr/>
        </p:nvSpPr>
        <p:spPr bwMode="auto">
          <a:xfrm>
            <a:off x="3884613" y="9201150"/>
            <a:ext cx="2971800" cy="484188"/>
          </a:xfrm>
          <a:prstGeom prst="rect">
            <a:avLst/>
          </a:prstGeom>
          <a:noFill/>
          <a:ln w="9525">
            <a:noFill/>
            <a:miter lim="800000"/>
            <a:headEnd/>
            <a:tailEnd/>
          </a:ln>
        </p:spPr>
        <p:txBody>
          <a:bodyPr anchor="b"/>
          <a:lstStyle/>
          <a:p>
            <a:pPr algn="r"/>
            <a:fld id="{87ECE244-21E0-422C-8DA6-E19B5DEA0175}" type="slidenum">
              <a:rPr lang="en-GB" sz="1200" b="0">
                <a:solidFill>
                  <a:schemeClr val="tx1"/>
                </a:solidFill>
              </a:rPr>
              <a:pPr algn="r"/>
              <a:t>22</a:t>
            </a:fld>
            <a:endParaRPr lang="en-GB" sz="1200" b="0">
              <a:solidFill>
                <a:schemeClr val="tx1"/>
              </a:solidFill>
            </a:endParaRPr>
          </a:p>
        </p:txBody>
      </p:sp>
      <p:sp>
        <p:nvSpPr>
          <p:cNvPr id="87043" name="Rectangle 7"/>
          <p:cNvSpPr txBox="1">
            <a:spLocks noGrp="1" noChangeArrowheads="1"/>
          </p:cNvSpPr>
          <p:nvPr/>
        </p:nvSpPr>
        <p:spPr bwMode="auto">
          <a:xfrm>
            <a:off x="3884613" y="9201150"/>
            <a:ext cx="2971800" cy="484188"/>
          </a:xfrm>
          <a:prstGeom prst="rect">
            <a:avLst/>
          </a:prstGeom>
          <a:noFill/>
          <a:ln w="9525">
            <a:noFill/>
            <a:miter lim="800000"/>
            <a:headEnd/>
            <a:tailEnd/>
          </a:ln>
        </p:spPr>
        <p:txBody>
          <a:bodyPr anchor="b"/>
          <a:lstStyle/>
          <a:p>
            <a:pPr algn="r"/>
            <a:fld id="{49886ECF-E2B2-425F-9454-53788E1C6942}" type="slidenum">
              <a:rPr lang="en-GB" sz="1200" b="0">
                <a:solidFill>
                  <a:schemeClr val="tx1"/>
                </a:solidFill>
              </a:rPr>
              <a:pPr algn="r"/>
              <a:t>22</a:t>
            </a:fld>
            <a:endParaRPr lang="en-GB" sz="1200" b="0">
              <a:solidFill>
                <a:schemeClr val="tx1"/>
              </a:solidFill>
            </a:endParaRPr>
          </a:p>
        </p:txBody>
      </p:sp>
      <p:sp>
        <p:nvSpPr>
          <p:cNvPr id="87044" name="Rectangle 2"/>
          <p:cNvSpPr>
            <a:spLocks noGrp="1" noRot="1" noChangeAspect="1" noChangeArrowheads="1" noTextEdit="1"/>
          </p:cNvSpPr>
          <p:nvPr>
            <p:ph type="sldImg"/>
          </p:nvPr>
        </p:nvSpPr>
        <p:spPr>
          <a:xfrm>
            <a:off x="1050925" y="727075"/>
            <a:ext cx="3765550" cy="2824163"/>
          </a:xfrm>
          <a:ln/>
        </p:spPr>
      </p:sp>
      <p:sp>
        <p:nvSpPr>
          <p:cNvPr id="126979" name="Rectangle 3"/>
          <p:cNvSpPr>
            <a:spLocks noGrp="1" noChangeArrowheads="1"/>
          </p:cNvSpPr>
          <p:nvPr>
            <p:ph type="body" idx="1"/>
          </p:nvPr>
        </p:nvSpPr>
        <p:spPr>
          <a:ln/>
        </p:spPr>
        <p:txBody>
          <a:bodyPr/>
          <a:lstStyle/>
          <a:p>
            <a:pPr eaLnBrk="1" hangingPunct="1">
              <a:buFontTx/>
              <a:buChar char="•"/>
              <a:defRPr/>
            </a:pPr>
            <a:r>
              <a:rPr lang="en-GB" sz="1800" smtClean="0"/>
              <a:t>Not going to cover all but focus on key ones.</a:t>
            </a:r>
          </a:p>
          <a:p>
            <a:pPr eaLnBrk="1" hangingPunct="1">
              <a:defRPr/>
            </a:pPr>
            <a:endParaRPr lang="en-GB" sz="1800" smtClean="0"/>
          </a:p>
          <a:p>
            <a:pPr eaLnBrk="1" hangingPunct="1">
              <a:defRPr/>
            </a:pPr>
            <a:r>
              <a:rPr lang="en-GB" sz="1800" smtClean="0"/>
              <a:t>Bank charges are ok when relate directly to set up and maintenance of a separate account required as a condition of funding but excludes fees etc due to poor management, </a:t>
            </a:r>
            <a:r>
              <a:rPr lang="en-GB" sz="1800" smtClean="0">
                <a:effectLst>
                  <a:outerShdw blurRad="38100" dist="38100" dir="2700000" algn="tl">
                    <a:srgbClr val="C0C0C0"/>
                  </a:outerShdw>
                </a:effectLst>
              </a:rPr>
              <a:t>Charges for financial transactions, foreign exchange commissions and losses.</a:t>
            </a:r>
          </a:p>
          <a:p>
            <a:pPr eaLnBrk="1" hangingPunct="1">
              <a:defRPr/>
            </a:pPr>
            <a:endParaRPr lang="en-GB" sz="1800" smtClean="0"/>
          </a:p>
          <a:p>
            <a:pPr eaLnBrk="1" hangingPunct="1">
              <a:defRPr/>
            </a:pPr>
            <a:r>
              <a:rPr lang="en-GB" sz="1800" smtClean="0">
                <a:effectLst>
                  <a:outerShdw blurRad="38100" dist="38100" dir="2700000" algn="tl">
                    <a:srgbClr val="C0C0C0"/>
                  </a:outerShdw>
                </a:effectLst>
              </a:rPr>
              <a:t>Mandatory training under statutory provision – particularly relevant for those funding companies for training activities.</a:t>
            </a:r>
          </a:p>
          <a:p>
            <a:pPr eaLnBrk="1" hangingPunct="1">
              <a:defRPr/>
            </a:pPr>
            <a:endParaRPr lang="en-GB" sz="1800" smtClean="0"/>
          </a:p>
          <a:p>
            <a:pPr eaLnBrk="1" hangingPunct="1">
              <a:defRPr/>
            </a:pPr>
            <a:r>
              <a:rPr lang="en-GB" sz="1800" smtClean="0"/>
              <a:t>Entertainment – different from the modest hospitality allowed under the hospitality guidance.</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2"/>
          <p:cNvSpPr>
            <a:spLocks noGrp="1" noRot="1" noChangeAspect="1" noChangeArrowheads="1" noTextEdit="1"/>
          </p:cNvSpPr>
          <p:nvPr>
            <p:ph type="sldImg"/>
          </p:nvPr>
        </p:nvSpPr>
        <p:spPr>
          <a:ln/>
        </p:spPr>
      </p:sp>
      <p:sp>
        <p:nvSpPr>
          <p:cNvPr id="8909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7"/>
          <p:cNvSpPr>
            <a:spLocks noGrp="1" noChangeArrowheads="1"/>
          </p:cNvSpPr>
          <p:nvPr>
            <p:ph type="sldNum" sz="quarter" idx="5"/>
          </p:nvPr>
        </p:nvSpPr>
        <p:spPr>
          <a:noFill/>
        </p:spPr>
        <p:txBody>
          <a:bodyPr/>
          <a:lstStyle/>
          <a:p>
            <a:fld id="{20841F7C-CEC5-4543-B3BA-07B8BA18B321}" type="slidenum">
              <a:rPr lang="en-GB" smtClean="0"/>
              <a:pPr/>
              <a:t>24</a:t>
            </a:fld>
            <a:endParaRPr lang="en-GB" smtClean="0"/>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a:noFill/>
          <a:ln/>
        </p:spPr>
        <p:txBody>
          <a:bodyPr/>
          <a:lstStyle/>
          <a:p>
            <a:r>
              <a:rPr lang="en-GB" smtClean="0"/>
              <a:t>Programme staff - monitoring progress</a:t>
            </a:r>
          </a:p>
          <a:p>
            <a:endParaRPr lang="en-GB" smtClean="0"/>
          </a:p>
          <a:p>
            <a:r>
              <a:rPr lang="en-GB" smtClean="0"/>
              <a:t>Technical Staff – QS etc</a:t>
            </a:r>
          </a:p>
          <a:p>
            <a:endParaRPr lang="en-GB" smtClean="0"/>
          </a:p>
          <a:p>
            <a:r>
              <a:rPr lang="en-GB" smtClean="0"/>
              <a:t>Managing Authority – reinforce MoU role v direct verification and spot checks</a:t>
            </a:r>
          </a:p>
          <a:p>
            <a:endParaRPr lang="en-GB"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7"/>
          <p:cNvSpPr>
            <a:spLocks noGrp="1" noChangeArrowheads="1"/>
          </p:cNvSpPr>
          <p:nvPr>
            <p:ph type="sldNum" sz="quarter" idx="5"/>
          </p:nvPr>
        </p:nvSpPr>
        <p:spPr>
          <a:noFill/>
        </p:spPr>
        <p:txBody>
          <a:bodyPr/>
          <a:lstStyle/>
          <a:p>
            <a:fld id="{567CDE35-9431-4075-BA71-AADC5E381944}" type="slidenum">
              <a:rPr lang="en-GB" smtClean="0"/>
              <a:pPr/>
              <a:t>25</a:t>
            </a:fld>
            <a:endParaRPr lang="en-GB" smtClean="0"/>
          </a:p>
        </p:txBody>
      </p:sp>
      <p:sp>
        <p:nvSpPr>
          <p:cNvPr id="93186" name="Rectangle 7"/>
          <p:cNvSpPr txBox="1">
            <a:spLocks noGrp="1" noChangeArrowheads="1"/>
          </p:cNvSpPr>
          <p:nvPr/>
        </p:nvSpPr>
        <p:spPr bwMode="auto">
          <a:xfrm>
            <a:off x="3884613" y="9201150"/>
            <a:ext cx="2971800" cy="484188"/>
          </a:xfrm>
          <a:prstGeom prst="rect">
            <a:avLst/>
          </a:prstGeom>
          <a:noFill/>
          <a:ln w="9525">
            <a:noFill/>
            <a:miter lim="800000"/>
            <a:headEnd/>
            <a:tailEnd/>
          </a:ln>
        </p:spPr>
        <p:txBody>
          <a:bodyPr anchor="b"/>
          <a:lstStyle/>
          <a:p>
            <a:pPr algn="r"/>
            <a:fld id="{521B9AAB-852E-4660-BECA-43869AA8E44B}" type="slidenum">
              <a:rPr lang="en-GB" sz="1200" b="0">
                <a:solidFill>
                  <a:schemeClr val="tx1"/>
                </a:solidFill>
              </a:rPr>
              <a:pPr algn="r"/>
              <a:t>25</a:t>
            </a:fld>
            <a:endParaRPr lang="en-GB" sz="1200" b="0">
              <a:solidFill>
                <a:schemeClr val="tx1"/>
              </a:solidFill>
            </a:endParaRPr>
          </a:p>
        </p:txBody>
      </p:sp>
      <p:sp>
        <p:nvSpPr>
          <p:cNvPr id="93187" name="Rectangle 7"/>
          <p:cNvSpPr txBox="1">
            <a:spLocks noGrp="1" noChangeArrowheads="1"/>
          </p:cNvSpPr>
          <p:nvPr/>
        </p:nvSpPr>
        <p:spPr bwMode="auto">
          <a:xfrm>
            <a:off x="3884613" y="9201150"/>
            <a:ext cx="2971800" cy="484188"/>
          </a:xfrm>
          <a:prstGeom prst="rect">
            <a:avLst/>
          </a:prstGeom>
          <a:noFill/>
          <a:ln w="9525">
            <a:noFill/>
            <a:miter lim="800000"/>
            <a:headEnd/>
            <a:tailEnd/>
          </a:ln>
        </p:spPr>
        <p:txBody>
          <a:bodyPr anchor="b"/>
          <a:lstStyle/>
          <a:p>
            <a:pPr algn="r"/>
            <a:fld id="{FE432924-7858-4446-9814-4C34B73D3CBB}" type="slidenum">
              <a:rPr lang="en-GB" sz="1200" b="0">
                <a:solidFill>
                  <a:schemeClr val="tx1"/>
                </a:solidFill>
              </a:rPr>
              <a:pPr algn="r"/>
              <a:t>25</a:t>
            </a:fld>
            <a:endParaRPr lang="en-GB" sz="1200" b="0">
              <a:solidFill>
                <a:schemeClr val="tx1"/>
              </a:solidFill>
            </a:endParaRPr>
          </a:p>
        </p:txBody>
      </p:sp>
      <p:sp>
        <p:nvSpPr>
          <p:cNvPr id="93188" name="Rectangle 2"/>
          <p:cNvSpPr>
            <a:spLocks noGrp="1" noRot="1" noChangeAspect="1" noChangeArrowheads="1" noTextEdit="1"/>
          </p:cNvSpPr>
          <p:nvPr>
            <p:ph type="sldImg"/>
          </p:nvPr>
        </p:nvSpPr>
        <p:spPr>
          <a:xfrm>
            <a:off x="704850" y="242888"/>
            <a:ext cx="2097088" cy="1573212"/>
          </a:xfrm>
          <a:ln/>
        </p:spPr>
      </p:sp>
      <p:sp>
        <p:nvSpPr>
          <p:cNvPr id="125955" name="Rectangle 3"/>
          <p:cNvSpPr>
            <a:spLocks noGrp="1" noChangeArrowheads="1"/>
          </p:cNvSpPr>
          <p:nvPr>
            <p:ph type="body" idx="1"/>
          </p:nvPr>
        </p:nvSpPr>
        <p:spPr>
          <a:ln/>
        </p:spPr>
        <p:txBody>
          <a:bodyPr/>
          <a:lstStyle/>
          <a:p>
            <a:pPr eaLnBrk="1" hangingPunct="1">
              <a:lnSpc>
                <a:spcPct val="90000"/>
              </a:lnSpc>
              <a:defRPr/>
            </a:pPr>
            <a:r>
              <a:rPr lang="en-GB" smtClean="0"/>
              <a:t>Claim checking - </a:t>
            </a:r>
            <a:r>
              <a:rPr lang="en-US" smtClean="0">
                <a:effectLst>
                  <a:outerShdw blurRad="38100" dist="38100" dir="2700000" algn="tl">
                    <a:srgbClr val="C0C0C0"/>
                  </a:outerShdw>
                </a:effectLst>
              </a:rPr>
              <a:t>(desk or on-site) – to original audit trail documents</a:t>
            </a:r>
          </a:p>
          <a:p>
            <a:pPr eaLnBrk="1" hangingPunct="1">
              <a:lnSpc>
                <a:spcPct val="90000"/>
              </a:lnSpc>
              <a:defRPr/>
            </a:pPr>
            <a:endParaRPr lang="en-GB" smtClean="0"/>
          </a:p>
          <a:p>
            <a:pPr eaLnBrk="1" hangingPunct="1">
              <a:lnSpc>
                <a:spcPct val="90000"/>
              </a:lnSpc>
              <a:defRPr/>
            </a:pPr>
            <a:r>
              <a:rPr lang="en-GB" smtClean="0"/>
              <a:t>Contract monitoring checks – milestones etc</a:t>
            </a:r>
          </a:p>
          <a:p>
            <a:pPr eaLnBrk="1" hangingPunct="1">
              <a:lnSpc>
                <a:spcPct val="90000"/>
              </a:lnSpc>
              <a:defRPr/>
            </a:pPr>
            <a:endParaRPr lang="en-GB" smtClean="0"/>
          </a:p>
          <a:p>
            <a:pPr eaLnBrk="1" hangingPunct="1">
              <a:lnSpc>
                <a:spcPct val="90000"/>
              </a:lnSpc>
              <a:defRPr/>
            </a:pPr>
            <a:r>
              <a:rPr lang="en-GB" smtClean="0"/>
              <a:t>Visits – Technical or normal monitoring</a:t>
            </a:r>
            <a:r>
              <a:rPr lang="en-US" smtClean="0">
                <a:effectLst>
                  <a:outerShdw blurRad="38100" dist="38100" dir="2700000" algn="tl">
                    <a:srgbClr val="C0C0C0"/>
                  </a:outerShdw>
                </a:effectLst>
              </a:rPr>
              <a:t>; </a:t>
            </a:r>
          </a:p>
          <a:p>
            <a:pPr eaLnBrk="1" hangingPunct="1">
              <a:lnSpc>
                <a:spcPct val="90000"/>
              </a:lnSpc>
              <a:defRPr/>
            </a:pPr>
            <a:endParaRPr lang="en-US" smtClean="0">
              <a:effectLst>
                <a:outerShdw blurRad="38100" dist="38100" dir="2700000" algn="tl">
                  <a:srgbClr val="C0C0C0"/>
                </a:outerShdw>
              </a:effectLst>
            </a:endParaRPr>
          </a:p>
          <a:p>
            <a:pPr eaLnBrk="1" hangingPunct="1">
              <a:lnSpc>
                <a:spcPct val="90000"/>
              </a:lnSpc>
              <a:defRPr/>
            </a:pPr>
            <a:r>
              <a:rPr lang="en-GB" smtClean="0"/>
              <a:t>Board Meetings – often review project progress and also verify existence of the project/asset.</a:t>
            </a:r>
          </a:p>
          <a:p>
            <a:pPr eaLnBrk="1" hangingPunct="1">
              <a:lnSpc>
                <a:spcPct val="90000"/>
              </a:lnSpc>
              <a:defRPr/>
            </a:pPr>
            <a:endParaRPr lang="en-GB" smtClean="0"/>
          </a:p>
          <a:p>
            <a:pPr eaLnBrk="1" hangingPunct="1">
              <a:lnSpc>
                <a:spcPct val="90000"/>
              </a:lnSpc>
              <a:defRPr/>
            </a:pPr>
            <a:r>
              <a:rPr lang="en-GB" smtClean="0"/>
              <a:t>Launches – verify existence but also publicity requirements </a:t>
            </a:r>
          </a:p>
          <a:p>
            <a:pPr eaLnBrk="1" hangingPunct="1">
              <a:lnSpc>
                <a:spcPct val="90000"/>
              </a:lnSpc>
              <a:defRPr/>
            </a:pPr>
            <a:endParaRPr lang="en-GB" smtClean="0"/>
          </a:p>
          <a:p>
            <a:pPr eaLnBrk="1" hangingPunct="1">
              <a:lnSpc>
                <a:spcPct val="90000"/>
              </a:lnSpc>
              <a:defRPr/>
            </a:pPr>
            <a:r>
              <a:rPr lang="en-GB" smtClean="0"/>
              <a:t>Formal A13 </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7"/>
          <p:cNvSpPr>
            <a:spLocks noGrp="1" noChangeArrowheads="1"/>
          </p:cNvSpPr>
          <p:nvPr>
            <p:ph type="sldNum" sz="quarter" idx="5"/>
          </p:nvPr>
        </p:nvSpPr>
        <p:spPr>
          <a:noFill/>
        </p:spPr>
        <p:txBody>
          <a:bodyPr/>
          <a:lstStyle/>
          <a:p>
            <a:fld id="{721F2286-6A41-41C7-B0D0-C8425E082FA3}" type="slidenum">
              <a:rPr lang="en-GB" smtClean="0"/>
              <a:pPr/>
              <a:t>26</a:t>
            </a:fld>
            <a:endParaRPr lang="en-GB" smtClean="0"/>
          </a:p>
        </p:txBody>
      </p:sp>
      <p:sp>
        <p:nvSpPr>
          <p:cNvPr id="95234" name="Rectangle 7"/>
          <p:cNvSpPr txBox="1">
            <a:spLocks noGrp="1" noChangeArrowheads="1"/>
          </p:cNvSpPr>
          <p:nvPr/>
        </p:nvSpPr>
        <p:spPr bwMode="auto">
          <a:xfrm>
            <a:off x="3884613" y="9201150"/>
            <a:ext cx="2971800" cy="484188"/>
          </a:xfrm>
          <a:prstGeom prst="rect">
            <a:avLst/>
          </a:prstGeom>
          <a:noFill/>
          <a:ln w="9525">
            <a:noFill/>
            <a:miter lim="800000"/>
            <a:headEnd/>
            <a:tailEnd/>
          </a:ln>
        </p:spPr>
        <p:txBody>
          <a:bodyPr anchor="b"/>
          <a:lstStyle/>
          <a:p>
            <a:pPr algn="r"/>
            <a:fld id="{4E81C56E-1CE7-45FC-94DC-36494F910C19}" type="slidenum">
              <a:rPr lang="en-GB" sz="1200" b="0">
                <a:solidFill>
                  <a:schemeClr val="tx1"/>
                </a:solidFill>
              </a:rPr>
              <a:pPr algn="r"/>
              <a:t>26</a:t>
            </a:fld>
            <a:endParaRPr lang="en-GB" sz="1200" b="0">
              <a:solidFill>
                <a:schemeClr val="tx1"/>
              </a:solidFill>
            </a:endParaRPr>
          </a:p>
        </p:txBody>
      </p:sp>
      <p:sp>
        <p:nvSpPr>
          <p:cNvPr id="95235" name="Rectangle 7"/>
          <p:cNvSpPr txBox="1">
            <a:spLocks noGrp="1" noChangeArrowheads="1"/>
          </p:cNvSpPr>
          <p:nvPr/>
        </p:nvSpPr>
        <p:spPr bwMode="auto">
          <a:xfrm>
            <a:off x="3884613" y="9201150"/>
            <a:ext cx="2971800" cy="484188"/>
          </a:xfrm>
          <a:prstGeom prst="rect">
            <a:avLst/>
          </a:prstGeom>
          <a:noFill/>
          <a:ln w="9525">
            <a:noFill/>
            <a:miter lim="800000"/>
            <a:headEnd/>
            <a:tailEnd/>
          </a:ln>
        </p:spPr>
        <p:txBody>
          <a:bodyPr anchor="b"/>
          <a:lstStyle/>
          <a:p>
            <a:pPr algn="r"/>
            <a:fld id="{E97F772C-0D44-4820-B0F9-1549250338EB}" type="slidenum">
              <a:rPr lang="en-GB" sz="1200" b="0">
                <a:solidFill>
                  <a:schemeClr val="tx1"/>
                </a:solidFill>
              </a:rPr>
              <a:pPr algn="r"/>
              <a:t>26</a:t>
            </a:fld>
            <a:endParaRPr lang="en-GB" sz="1200" b="0">
              <a:solidFill>
                <a:schemeClr val="tx1"/>
              </a:solidFill>
            </a:endParaRPr>
          </a:p>
        </p:txBody>
      </p:sp>
      <p:sp>
        <p:nvSpPr>
          <p:cNvPr id="95236" name="Rectangle 2"/>
          <p:cNvSpPr>
            <a:spLocks noGrp="1" noRot="1" noChangeAspect="1" noChangeArrowheads="1" noTextEdit="1"/>
          </p:cNvSpPr>
          <p:nvPr>
            <p:ph type="sldImg"/>
          </p:nvPr>
        </p:nvSpPr>
        <p:spPr>
          <a:xfrm>
            <a:off x="2460625" y="161925"/>
            <a:ext cx="1936750" cy="1452563"/>
          </a:xfrm>
          <a:ln/>
        </p:spPr>
      </p:sp>
      <p:sp>
        <p:nvSpPr>
          <p:cNvPr id="95237" name="Rectangle 3"/>
          <p:cNvSpPr>
            <a:spLocks noGrp="1" noChangeArrowheads="1"/>
          </p:cNvSpPr>
          <p:nvPr>
            <p:ph type="body" idx="1"/>
          </p:nvPr>
        </p:nvSpPr>
        <p:spPr>
          <a:xfrm>
            <a:off x="381000" y="1614488"/>
            <a:ext cx="6096000" cy="7750175"/>
          </a:xfrm>
          <a:noFill/>
          <a:ln/>
        </p:spPr>
        <p:txBody>
          <a:bodyPr/>
          <a:lstStyle/>
          <a:p>
            <a:pPr eaLnBrk="1" hangingPunct="1">
              <a:lnSpc>
                <a:spcPct val="80000"/>
              </a:lnSpc>
            </a:pPr>
            <a:r>
              <a:rPr lang="en-GB" sz="1800" b="1" u="sng" smtClean="0"/>
              <a:t>Timing</a:t>
            </a:r>
            <a:r>
              <a:rPr lang="en-GB" sz="1800" smtClean="0"/>
              <a:t> </a:t>
            </a:r>
          </a:p>
          <a:p>
            <a:pPr eaLnBrk="1" hangingPunct="1">
              <a:lnSpc>
                <a:spcPct val="80000"/>
              </a:lnSpc>
              <a:buFontTx/>
              <a:buChar char="•"/>
            </a:pPr>
            <a:r>
              <a:rPr lang="en-GB" sz="1800" smtClean="0"/>
              <a:t>Common sense</a:t>
            </a:r>
          </a:p>
          <a:p>
            <a:pPr eaLnBrk="1" hangingPunct="1">
              <a:lnSpc>
                <a:spcPct val="80000"/>
              </a:lnSpc>
              <a:buFontTx/>
              <a:buChar char="•"/>
            </a:pPr>
            <a:r>
              <a:rPr lang="en-GB" sz="1800" smtClean="0"/>
              <a:t>No expenditure – no point in a financial inspection</a:t>
            </a:r>
          </a:p>
          <a:p>
            <a:pPr eaLnBrk="1" hangingPunct="1">
              <a:lnSpc>
                <a:spcPct val="80000"/>
              </a:lnSpc>
              <a:buFontTx/>
              <a:buChar char="•"/>
            </a:pPr>
            <a:r>
              <a:rPr lang="en-GB" sz="1800" smtClean="0"/>
              <a:t>Foundations being dug - no point in QS visit</a:t>
            </a:r>
          </a:p>
          <a:p>
            <a:pPr eaLnBrk="1" hangingPunct="1">
              <a:lnSpc>
                <a:spcPct val="80000"/>
              </a:lnSpc>
              <a:buFontTx/>
              <a:buChar char="•"/>
            </a:pPr>
            <a:r>
              <a:rPr lang="en-GB" sz="1800" smtClean="0"/>
              <a:t>Rule of thumb as soon as practical and with opportunity to rectify</a:t>
            </a:r>
          </a:p>
          <a:p>
            <a:pPr eaLnBrk="1" hangingPunct="1">
              <a:lnSpc>
                <a:spcPct val="80000"/>
              </a:lnSpc>
            </a:pPr>
            <a:endParaRPr lang="en-GB" sz="1800" smtClean="0"/>
          </a:p>
          <a:p>
            <a:pPr eaLnBrk="1" hangingPunct="1">
              <a:lnSpc>
                <a:spcPct val="80000"/>
              </a:lnSpc>
            </a:pPr>
            <a:r>
              <a:rPr lang="en-GB" sz="1800" b="1" u="sng" smtClean="0"/>
              <a:t>Frequency</a:t>
            </a:r>
            <a:r>
              <a:rPr lang="en-GB" sz="1800" b="1" smtClean="0"/>
              <a:t> </a:t>
            </a:r>
          </a:p>
          <a:p>
            <a:pPr eaLnBrk="1" hangingPunct="1">
              <a:lnSpc>
                <a:spcPct val="80000"/>
              </a:lnSpc>
              <a:buFontTx/>
              <a:buChar char="•"/>
            </a:pPr>
            <a:r>
              <a:rPr lang="en-GB" sz="1800" smtClean="0"/>
              <a:t>One off event – at the time</a:t>
            </a:r>
          </a:p>
          <a:p>
            <a:pPr eaLnBrk="1" hangingPunct="1">
              <a:lnSpc>
                <a:spcPct val="80000"/>
              </a:lnSpc>
              <a:buFontTx/>
              <a:buChar char="•"/>
            </a:pPr>
            <a:r>
              <a:rPr lang="en-GB" sz="1800" smtClean="0"/>
              <a:t>Larger or multi-annual projects - at least once per annum </a:t>
            </a:r>
          </a:p>
          <a:p>
            <a:pPr eaLnBrk="1" hangingPunct="1">
              <a:lnSpc>
                <a:spcPct val="80000"/>
              </a:lnSpc>
              <a:buFontTx/>
              <a:buChar char="•"/>
            </a:pPr>
            <a:r>
              <a:rPr lang="en-GB" sz="1800" smtClean="0"/>
              <a:t>Asset retention issue – remember to monitor post project</a:t>
            </a:r>
          </a:p>
          <a:p>
            <a:pPr eaLnBrk="1" hangingPunct="1">
              <a:lnSpc>
                <a:spcPct val="80000"/>
              </a:lnSpc>
            </a:pPr>
            <a:endParaRPr lang="en-GB" sz="1800" smtClean="0"/>
          </a:p>
          <a:p>
            <a:pPr eaLnBrk="1" hangingPunct="1">
              <a:lnSpc>
                <a:spcPct val="80000"/>
              </a:lnSpc>
            </a:pPr>
            <a:r>
              <a:rPr lang="en-GB" sz="1800" b="1" u="sng" smtClean="0"/>
              <a:t>Nature</a:t>
            </a:r>
          </a:p>
          <a:p>
            <a:pPr eaLnBrk="1" hangingPunct="1">
              <a:lnSpc>
                <a:spcPct val="80000"/>
              </a:lnSpc>
              <a:buFontTx/>
              <a:buChar char="•"/>
            </a:pPr>
            <a:r>
              <a:rPr lang="en-GB" sz="1800" smtClean="0"/>
              <a:t>Depends on the project</a:t>
            </a:r>
          </a:p>
          <a:p>
            <a:pPr eaLnBrk="1" hangingPunct="1">
              <a:lnSpc>
                <a:spcPct val="80000"/>
              </a:lnSpc>
              <a:buFontTx/>
              <a:buChar char="•"/>
            </a:pPr>
            <a:r>
              <a:rPr lang="en-GB" sz="1800" smtClean="0"/>
              <a:t>Capital build - need technical site visits frequently</a:t>
            </a:r>
          </a:p>
          <a:p>
            <a:pPr eaLnBrk="1" hangingPunct="1">
              <a:lnSpc>
                <a:spcPct val="80000"/>
              </a:lnSpc>
              <a:buFontTx/>
              <a:buChar char="•"/>
            </a:pPr>
            <a:r>
              <a:rPr lang="en-GB" sz="1800" smtClean="0"/>
              <a:t>Largely programme delivery then on-the-spot</a:t>
            </a:r>
          </a:p>
          <a:p>
            <a:pPr eaLnBrk="1" hangingPunct="1">
              <a:lnSpc>
                <a:spcPct val="80000"/>
              </a:lnSpc>
              <a:buFontTx/>
              <a:buChar char="•"/>
            </a:pPr>
            <a:endParaRPr lang="en-GB" sz="1800" smtClean="0"/>
          </a:p>
          <a:p>
            <a:pPr eaLnBrk="1" hangingPunct="1">
              <a:lnSpc>
                <a:spcPct val="80000"/>
              </a:lnSpc>
            </a:pPr>
            <a:r>
              <a:rPr lang="en-GB" sz="1800" b="1" smtClean="0"/>
              <a:t>Records – W</a:t>
            </a:r>
            <a:r>
              <a:rPr lang="en-GB" sz="1800" smtClean="0"/>
              <a:t>ho, where, what, when. </a:t>
            </a:r>
          </a:p>
          <a:p>
            <a:pPr eaLnBrk="1" hangingPunct="1">
              <a:lnSpc>
                <a:spcPct val="80000"/>
              </a:lnSpc>
            </a:pPr>
            <a:endParaRPr lang="en-GB" sz="1800" smtClean="0"/>
          </a:p>
          <a:p>
            <a:pPr eaLnBrk="1" hangingPunct="1">
              <a:lnSpc>
                <a:spcPct val="80000"/>
              </a:lnSpc>
            </a:pPr>
            <a:r>
              <a:rPr lang="en-GB" sz="1800" b="1" u="sng" smtClean="0"/>
              <a:t>Database</a:t>
            </a:r>
          </a:p>
          <a:p>
            <a:pPr eaLnBrk="1" hangingPunct="1">
              <a:lnSpc>
                <a:spcPct val="80000"/>
              </a:lnSpc>
            </a:pPr>
            <a:r>
              <a:rPr lang="en-GB" sz="1800" smtClean="0"/>
              <a:t>All activity recorded </a:t>
            </a:r>
          </a:p>
          <a:p>
            <a:pPr eaLnBrk="1" hangingPunct="1">
              <a:lnSpc>
                <a:spcPct val="80000"/>
              </a:lnSpc>
            </a:pPr>
            <a:r>
              <a:rPr lang="en-GB" sz="1800" smtClean="0"/>
              <a:t>Used by EC and CA and AA to identify gaps. </a:t>
            </a:r>
          </a:p>
          <a:p>
            <a:pPr eaLnBrk="1" hangingPunct="1">
              <a:lnSpc>
                <a:spcPct val="80000"/>
              </a:lnSpc>
            </a:pPr>
            <a:r>
              <a:rPr lang="en-GB" sz="1800" smtClean="0"/>
              <a:t>NIAO issue – 30/9/2010 – record input or all projects included in drawdowns. </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2"/>
          <p:cNvSpPr>
            <a:spLocks noGrp="1" noRot="1" noChangeAspect="1" noChangeArrowheads="1" noTextEdit="1"/>
          </p:cNvSpPr>
          <p:nvPr>
            <p:ph type="sldImg"/>
          </p:nvPr>
        </p:nvSpPr>
        <p:spPr>
          <a:ln/>
        </p:spPr>
      </p:sp>
      <p:sp>
        <p:nvSpPr>
          <p:cNvPr id="97282" name="Rectangle 3"/>
          <p:cNvSpPr>
            <a:spLocks noGrp="1" noChangeArrowheads="1"/>
          </p:cNvSpPr>
          <p:nvPr>
            <p:ph type="body" idx="1"/>
          </p:nvPr>
        </p:nvSpPr>
        <p:spPr>
          <a:noFill/>
          <a:ln/>
        </p:spPr>
        <p:txBody>
          <a:bodyPr/>
          <a:lstStyle/>
          <a:p>
            <a:pPr algn="ctr" eaLnBrk="1" hangingPunct="1"/>
            <a:r>
              <a:rPr lang="en-US" sz="3200" smtClean="0"/>
              <a:t>Covered in the coming slides</a:t>
            </a:r>
          </a:p>
          <a:p>
            <a:pPr algn="ctr" eaLnBrk="1" hangingPunct="1"/>
            <a:endParaRPr lang="en-US" sz="3200" smtClean="0"/>
          </a:p>
          <a:p>
            <a:pPr algn="ctr" eaLnBrk="1" hangingPunct="1"/>
            <a:r>
              <a:rPr lang="en-US" sz="3200" smtClean="0"/>
              <a:t>Key area of risk and irregularities</a:t>
            </a:r>
          </a:p>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7"/>
          <p:cNvSpPr>
            <a:spLocks noGrp="1" noChangeArrowheads="1"/>
          </p:cNvSpPr>
          <p:nvPr>
            <p:ph type="sldNum" sz="quarter" idx="5"/>
          </p:nvPr>
        </p:nvSpPr>
        <p:spPr>
          <a:noFill/>
        </p:spPr>
        <p:txBody>
          <a:bodyPr/>
          <a:lstStyle/>
          <a:p>
            <a:fld id="{53EF85D3-82BC-4EFF-B1E5-C5345B43382D}" type="slidenum">
              <a:rPr lang="en-GB" smtClean="0"/>
              <a:pPr/>
              <a:t>28</a:t>
            </a:fld>
            <a:endParaRPr lang="en-GB" smtClean="0"/>
          </a:p>
        </p:txBody>
      </p:sp>
      <p:sp>
        <p:nvSpPr>
          <p:cNvPr id="99330" name="Rectangle 7"/>
          <p:cNvSpPr txBox="1">
            <a:spLocks noGrp="1" noChangeArrowheads="1"/>
          </p:cNvSpPr>
          <p:nvPr/>
        </p:nvSpPr>
        <p:spPr bwMode="auto">
          <a:xfrm>
            <a:off x="3884613" y="9201150"/>
            <a:ext cx="2971800" cy="484188"/>
          </a:xfrm>
          <a:prstGeom prst="rect">
            <a:avLst/>
          </a:prstGeom>
          <a:noFill/>
          <a:ln w="9525">
            <a:noFill/>
            <a:miter lim="800000"/>
            <a:headEnd/>
            <a:tailEnd/>
          </a:ln>
        </p:spPr>
        <p:txBody>
          <a:bodyPr anchor="b"/>
          <a:lstStyle/>
          <a:p>
            <a:pPr algn="r"/>
            <a:fld id="{14C1E0EF-B2D1-4799-959B-5F7D99547069}" type="slidenum">
              <a:rPr lang="en-GB" sz="1200" b="0">
                <a:solidFill>
                  <a:schemeClr val="tx1"/>
                </a:solidFill>
              </a:rPr>
              <a:pPr algn="r"/>
              <a:t>28</a:t>
            </a:fld>
            <a:endParaRPr lang="en-GB" sz="1200" b="0">
              <a:solidFill>
                <a:schemeClr val="tx1"/>
              </a:solidFill>
            </a:endParaRPr>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ln/>
        </p:spPr>
        <p:txBody>
          <a:bodyPr/>
          <a:lstStyle/>
          <a:p>
            <a:endParaRPr lang="en-US" sz="280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7"/>
          <p:cNvSpPr>
            <a:spLocks noGrp="1" noChangeArrowheads="1"/>
          </p:cNvSpPr>
          <p:nvPr>
            <p:ph type="sldNum" sz="quarter" idx="5"/>
          </p:nvPr>
        </p:nvSpPr>
        <p:spPr>
          <a:noFill/>
        </p:spPr>
        <p:txBody>
          <a:bodyPr/>
          <a:lstStyle/>
          <a:p>
            <a:fld id="{DED4245E-0B02-4AF1-B780-C2AA18290094}" type="slidenum">
              <a:rPr lang="en-GB" smtClean="0"/>
              <a:pPr/>
              <a:t>29</a:t>
            </a:fld>
            <a:endParaRPr lang="en-GB" smtClean="0"/>
          </a:p>
        </p:txBody>
      </p:sp>
      <p:sp>
        <p:nvSpPr>
          <p:cNvPr id="101378" name="Rectangle 7"/>
          <p:cNvSpPr txBox="1">
            <a:spLocks noGrp="1" noChangeArrowheads="1"/>
          </p:cNvSpPr>
          <p:nvPr/>
        </p:nvSpPr>
        <p:spPr bwMode="auto">
          <a:xfrm>
            <a:off x="3884613" y="9201150"/>
            <a:ext cx="2971800" cy="484188"/>
          </a:xfrm>
          <a:prstGeom prst="rect">
            <a:avLst/>
          </a:prstGeom>
          <a:noFill/>
          <a:ln w="9525">
            <a:noFill/>
            <a:miter lim="800000"/>
            <a:headEnd/>
            <a:tailEnd/>
          </a:ln>
        </p:spPr>
        <p:txBody>
          <a:bodyPr anchor="b"/>
          <a:lstStyle/>
          <a:p>
            <a:pPr algn="r"/>
            <a:fld id="{03E70BB1-99A6-468E-B9E1-B85C500E8DB8}" type="slidenum">
              <a:rPr lang="en-GB" sz="1200" b="0">
                <a:solidFill>
                  <a:schemeClr val="tx1"/>
                </a:solidFill>
              </a:rPr>
              <a:pPr algn="r"/>
              <a:t>29</a:t>
            </a:fld>
            <a:endParaRPr lang="en-GB" sz="1200" b="0">
              <a:solidFill>
                <a:schemeClr val="tx1"/>
              </a:solidFill>
            </a:endParaRPr>
          </a:p>
        </p:txBody>
      </p:sp>
      <p:sp>
        <p:nvSpPr>
          <p:cNvPr id="101379" name="Rectangle 7"/>
          <p:cNvSpPr txBox="1">
            <a:spLocks noGrp="1" noChangeArrowheads="1"/>
          </p:cNvSpPr>
          <p:nvPr/>
        </p:nvSpPr>
        <p:spPr bwMode="auto">
          <a:xfrm>
            <a:off x="3884613" y="9201150"/>
            <a:ext cx="2971800" cy="484188"/>
          </a:xfrm>
          <a:prstGeom prst="rect">
            <a:avLst/>
          </a:prstGeom>
          <a:noFill/>
          <a:ln w="9525">
            <a:noFill/>
            <a:miter lim="800000"/>
            <a:headEnd/>
            <a:tailEnd/>
          </a:ln>
        </p:spPr>
        <p:txBody>
          <a:bodyPr anchor="b"/>
          <a:lstStyle/>
          <a:p>
            <a:pPr algn="r"/>
            <a:fld id="{C5AADACA-272E-46BE-9462-979FC6D2789C}" type="slidenum">
              <a:rPr lang="en-GB" sz="1200" b="0">
                <a:solidFill>
                  <a:schemeClr val="tx1"/>
                </a:solidFill>
              </a:rPr>
              <a:pPr algn="r"/>
              <a:t>29</a:t>
            </a:fld>
            <a:endParaRPr lang="en-GB" sz="1200" b="0">
              <a:solidFill>
                <a:schemeClr val="tx1"/>
              </a:solidFill>
            </a:endParaRPr>
          </a:p>
        </p:txBody>
      </p:sp>
      <p:sp>
        <p:nvSpPr>
          <p:cNvPr id="101380" name="Rectangle 2"/>
          <p:cNvSpPr>
            <a:spLocks noGrp="1" noRot="1" noChangeAspect="1" noChangeArrowheads="1" noTextEdit="1"/>
          </p:cNvSpPr>
          <p:nvPr>
            <p:ph type="sldImg"/>
          </p:nvPr>
        </p:nvSpPr>
        <p:spPr>
          <a:xfrm>
            <a:off x="546100" y="0"/>
            <a:ext cx="5005388" cy="3754438"/>
          </a:xfrm>
          <a:ln/>
        </p:spPr>
      </p:sp>
      <p:sp>
        <p:nvSpPr>
          <p:cNvPr id="101381" name="Rectangle 3"/>
          <p:cNvSpPr>
            <a:spLocks noGrp="1" noChangeArrowheads="1"/>
          </p:cNvSpPr>
          <p:nvPr>
            <p:ph type="body" idx="1"/>
          </p:nvPr>
        </p:nvSpPr>
        <p:spPr>
          <a:xfrm>
            <a:off x="533400" y="4037013"/>
            <a:ext cx="5486400" cy="4035425"/>
          </a:xfrm>
          <a:noFill/>
          <a:ln/>
        </p:spPr>
        <p:txBody>
          <a:bodyPr/>
          <a:lstStyle/>
          <a:p>
            <a:pPr eaLnBrk="1" hangingPunct="1"/>
            <a:r>
              <a:rPr lang="en-GB" sz="2400" smtClean="0"/>
              <a:t>Everything that supports the administration and management of the project and its expenditure. </a:t>
            </a:r>
          </a:p>
          <a:p>
            <a:pPr eaLnBrk="1" hangingPunct="1"/>
            <a:endParaRPr lang="en-GB" sz="2400" smtClean="0"/>
          </a:p>
          <a:p>
            <a:pPr eaLnBrk="1" hangingPunct="1"/>
            <a:r>
              <a:rPr lang="en-GB" sz="2400" smtClean="0"/>
              <a:t>Contract Docs - reference CPD.</a:t>
            </a:r>
          </a:p>
          <a:p>
            <a:pPr eaLnBrk="1" hangingPunct="1"/>
            <a:endParaRPr lang="en-GB" sz="2400" smtClean="0"/>
          </a:p>
          <a:p>
            <a:pPr eaLnBrk="1" hangingPunct="1"/>
            <a:r>
              <a:rPr lang="en-GB" sz="2400" smtClean="0"/>
              <a:t>Payment – covered in next slides</a:t>
            </a:r>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p:cNvSpPr>
            <a:spLocks noGrp="1" noChangeArrowheads="1"/>
          </p:cNvSpPr>
          <p:nvPr>
            <p:ph type="sldNum" sz="quarter" idx="5"/>
          </p:nvPr>
        </p:nvSpPr>
        <p:spPr>
          <a:noFill/>
        </p:spPr>
        <p:txBody>
          <a:bodyPr/>
          <a:lstStyle/>
          <a:p>
            <a:fld id="{5C230D25-4193-4C6E-8C8D-55B0C956D824}" type="slidenum">
              <a:rPr lang="en-GB" smtClean="0"/>
              <a:pPr/>
              <a:t>3</a:t>
            </a:fld>
            <a:endParaRPr lang="en-GB" smtClean="0"/>
          </a:p>
        </p:txBody>
      </p:sp>
      <p:sp>
        <p:nvSpPr>
          <p:cNvPr id="48130" name="Rectangle 7"/>
          <p:cNvSpPr txBox="1">
            <a:spLocks noGrp="1" noChangeArrowheads="1"/>
          </p:cNvSpPr>
          <p:nvPr/>
        </p:nvSpPr>
        <p:spPr bwMode="auto">
          <a:xfrm>
            <a:off x="3884613" y="9201150"/>
            <a:ext cx="2971800" cy="484188"/>
          </a:xfrm>
          <a:prstGeom prst="rect">
            <a:avLst/>
          </a:prstGeom>
          <a:noFill/>
          <a:ln w="9525">
            <a:noFill/>
            <a:miter lim="800000"/>
            <a:headEnd/>
            <a:tailEnd/>
          </a:ln>
        </p:spPr>
        <p:txBody>
          <a:bodyPr anchor="b"/>
          <a:lstStyle/>
          <a:p>
            <a:pPr algn="r"/>
            <a:fld id="{58897254-6493-40E1-8401-5B5629CB9307}" type="slidenum">
              <a:rPr lang="en-GB" sz="1200" b="0">
                <a:solidFill>
                  <a:schemeClr val="tx1"/>
                </a:solidFill>
              </a:rPr>
              <a:pPr algn="r"/>
              <a:t>3</a:t>
            </a:fld>
            <a:endParaRPr lang="en-GB" sz="1200" b="0">
              <a:solidFill>
                <a:schemeClr val="tx1"/>
              </a:solidFill>
            </a:endParaRPr>
          </a:p>
        </p:txBody>
      </p:sp>
      <p:sp>
        <p:nvSpPr>
          <p:cNvPr id="48131" name="Rectangle 7"/>
          <p:cNvSpPr txBox="1">
            <a:spLocks noGrp="1" noChangeArrowheads="1"/>
          </p:cNvSpPr>
          <p:nvPr/>
        </p:nvSpPr>
        <p:spPr bwMode="auto">
          <a:xfrm>
            <a:off x="3884613" y="9201150"/>
            <a:ext cx="2971800" cy="484188"/>
          </a:xfrm>
          <a:prstGeom prst="rect">
            <a:avLst/>
          </a:prstGeom>
          <a:noFill/>
          <a:ln w="9525">
            <a:noFill/>
            <a:miter lim="800000"/>
            <a:headEnd/>
            <a:tailEnd/>
          </a:ln>
        </p:spPr>
        <p:txBody>
          <a:bodyPr anchor="b"/>
          <a:lstStyle/>
          <a:p>
            <a:pPr algn="r"/>
            <a:fld id="{C4B9B0A9-8218-4DCA-9059-4F17FF62142D}" type="slidenum">
              <a:rPr lang="en-GB" sz="1200" b="0">
                <a:solidFill>
                  <a:schemeClr val="tx1"/>
                </a:solidFill>
              </a:rPr>
              <a:pPr algn="r"/>
              <a:t>3</a:t>
            </a:fld>
            <a:endParaRPr lang="en-GB" sz="1200" b="0">
              <a:solidFill>
                <a:schemeClr val="tx1"/>
              </a:solidFill>
            </a:endParaRPr>
          </a:p>
        </p:txBody>
      </p:sp>
      <p:sp>
        <p:nvSpPr>
          <p:cNvPr id="48132" name="Rectangle 2"/>
          <p:cNvSpPr>
            <a:spLocks noGrp="1" noRot="1" noChangeAspect="1" noChangeArrowheads="1" noTextEdit="1"/>
          </p:cNvSpPr>
          <p:nvPr>
            <p:ph type="sldImg"/>
          </p:nvPr>
        </p:nvSpPr>
        <p:spPr>
          <a:ln/>
        </p:spPr>
      </p:sp>
      <p:sp>
        <p:nvSpPr>
          <p:cNvPr id="37890" name="Rectangle 3"/>
          <p:cNvSpPr>
            <a:spLocks noGrp="1" noChangeArrowheads="1"/>
          </p:cNvSpPr>
          <p:nvPr>
            <p:ph type="body" idx="1"/>
          </p:nvPr>
        </p:nvSpPr>
        <p:spPr>
          <a:ln/>
        </p:spPr>
        <p:txBody>
          <a:bodyPr/>
          <a:lstStyle/>
          <a:p>
            <a:pPr marL="355600" indent="-355600" eaLnBrk="1" hangingPunct="1">
              <a:defRPr/>
            </a:pPr>
            <a:r>
              <a:rPr lang="en-GB" sz="3200" smtClean="0">
                <a:effectLst>
                  <a:outerShdw blurRad="38100" dist="38100" dir="2700000" algn="tl">
                    <a:srgbClr val="C0C0C0"/>
                  </a:outerShdw>
                </a:effectLst>
              </a:rPr>
              <a:t>Impact</a:t>
            </a:r>
          </a:p>
          <a:p>
            <a:pPr marL="742950" lvl="1" indent="-285750" eaLnBrk="1" hangingPunct="1">
              <a:defRPr/>
            </a:pPr>
            <a:r>
              <a:rPr lang="en-GB" sz="2400" smtClean="0">
                <a:effectLst>
                  <a:outerShdw blurRad="38100" dist="38100" dir="2700000" algn="tl">
                    <a:srgbClr val="C0C0C0"/>
                  </a:outerShdw>
                </a:effectLst>
              </a:rPr>
              <a:t>Financial penalties</a:t>
            </a:r>
          </a:p>
          <a:p>
            <a:pPr marL="742950" lvl="1" indent="-285750" eaLnBrk="1" hangingPunct="1">
              <a:defRPr/>
            </a:pPr>
            <a:r>
              <a:rPr lang="en-GB" sz="2400" smtClean="0">
                <a:effectLst>
                  <a:outerShdw blurRad="38100" dist="38100" dir="2700000" algn="tl">
                    <a:srgbClr val="C0C0C0"/>
                  </a:outerShdw>
                </a:effectLst>
              </a:rPr>
              <a:t>Reputational</a:t>
            </a:r>
          </a:p>
          <a:p>
            <a:pPr marL="742950" lvl="1" indent="-285750" eaLnBrk="1" hangingPunct="1">
              <a:defRPr/>
            </a:pPr>
            <a:r>
              <a:rPr lang="en-GB" sz="2400" smtClean="0">
                <a:effectLst>
                  <a:outerShdw blurRad="38100" dist="38100" dir="2700000" algn="tl">
                    <a:srgbClr val="C0C0C0"/>
                  </a:outerShdw>
                </a:effectLst>
              </a:rPr>
              <a:t>Accountability</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7"/>
          <p:cNvSpPr>
            <a:spLocks noGrp="1" noChangeArrowheads="1"/>
          </p:cNvSpPr>
          <p:nvPr>
            <p:ph type="sldNum" sz="quarter" idx="5"/>
          </p:nvPr>
        </p:nvSpPr>
        <p:spPr>
          <a:noFill/>
        </p:spPr>
        <p:txBody>
          <a:bodyPr/>
          <a:lstStyle/>
          <a:p>
            <a:fld id="{11677E10-BEB9-4027-A2AE-9DEF05561ED5}" type="slidenum">
              <a:rPr lang="en-GB" smtClean="0"/>
              <a:pPr/>
              <a:t>30</a:t>
            </a:fld>
            <a:endParaRPr lang="en-GB" smtClean="0"/>
          </a:p>
        </p:txBody>
      </p:sp>
      <p:sp>
        <p:nvSpPr>
          <p:cNvPr id="103426" name="Rectangle 7"/>
          <p:cNvSpPr txBox="1">
            <a:spLocks noGrp="1" noChangeArrowheads="1"/>
          </p:cNvSpPr>
          <p:nvPr/>
        </p:nvSpPr>
        <p:spPr bwMode="auto">
          <a:xfrm>
            <a:off x="3884613" y="9201150"/>
            <a:ext cx="2971800" cy="484188"/>
          </a:xfrm>
          <a:prstGeom prst="rect">
            <a:avLst/>
          </a:prstGeom>
          <a:noFill/>
          <a:ln w="9525">
            <a:noFill/>
            <a:miter lim="800000"/>
            <a:headEnd/>
            <a:tailEnd/>
          </a:ln>
        </p:spPr>
        <p:txBody>
          <a:bodyPr anchor="b"/>
          <a:lstStyle/>
          <a:p>
            <a:pPr algn="r"/>
            <a:fld id="{E444A052-D956-4C52-8C71-6400B339C47D}" type="slidenum">
              <a:rPr lang="en-GB" sz="1200" b="0">
                <a:solidFill>
                  <a:schemeClr val="tx1"/>
                </a:solidFill>
              </a:rPr>
              <a:pPr algn="r"/>
              <a:t>30</a:t>
            </a:fld>
            <a:endParaRPr lang="en-GB" sz="1200" b="0">
              <a:solidFill>
                <a:schemeClr val="tx1"/>
              </a:solidFill>
            </a:endParaRPr>
          </a:p>
        </p:txBody>
      </p:sp>
      <p:sp>
        <p:nvSpPr>
          <p:cNvPr id="103427" name="Rectangle 7"/>
          <p:cNvSpPr txBox="1">
            <a:spLocks noGrp="1" noChangeArrowheads="1"/>
          </p:cNvSpPr>
          <p:nvPr/>
        </p:nvSpPr>
        <p:spPr bwMode="auto">
          <a:xfrm>
            <a:off x="3884613" y="9201150"/>
            <a:ext cx="2971800" cy="484188"/>
          </a:xfrm>
          <a:prstGeom prst="rect">
            <a:avLst/>
          </a:prstGeom>
          <a:noFill/>
          <a:ln w="9525">
            <a:noFill/>
            <a:miter lim="800000"/>
            <a:headEnd/>
            <a:tailEnd/>
          </a:ln>
        </p:spPr>
        <p:txBody>
          <a:bodyPr anchor="b"/>
          <a:lstStyle/>
          <a:p>
            <a:pPr algn="r"/>
            <a:fld id="{816AD049-68DC-4FA6-B347-783FACA5F070}" type="slidenum">
              <a:rPr lang="en-GB" sz="1200" b="0">
                <a:solidFill>
                  <a:schemeClr val="tx1"/>
                </a:solidFill>
              </a:rPr>
              <a:pPr algn="r"/>
              <a:t>30</a:t>
            </a:fld>
            <a:endParaRPr lang="en-GB" sz="1200" b="0">
              <a:solidFill>
                <a:schemeClr val="tx1"/>
              </a:solidFill>
            </a:endParaRPr>
          </a:p>
        </p:txBody>
      </p:sp>
      <p:sp>
        <p:nvSpPr>
          <p:cNvPr id="103428" name="Rectangle 2"/>
          <p:cNvSpPr>
            <a:spLocks noGrp="1" noRot="1" noChangeAspect="1" noChangeArrowheads="1" noTextEdit="1"/>
          </p:cNvSpPr>
          <p:nvPr>
            <p:ph type="sldImg"/>
          </p:nvPr>
        </p:nvSpPr>
        <p:spPr>
          <a:xfrm>
            <a:off x="2306638" y="242888"/>
            <a:ext cx="2017712" cy="1512887"/>
          </a:xfrm>
          <a:ln/>
        </p:spPr>
      </p:sp>
      <p:sp>
        <p:nvSpPr>
          <p:cNvPr id="103429" name="Rectangle 3"/>
          <p:cNvSpPr>
            <a:spLocks noGrp="1" noChangeArrowheads="1"/>
          </p:cNvSpPr>
          <p:nvPr>
            <p:ph type="body" idx="1"/>
          </p:nvPr>
        </p:nvSpPr>
        <p:spPr>
          <a:xfrm>
            <a:off x="304800" y="1857375"/>
            <a:ext cx="6248400" cy="7426325"/>
          </a:xfrm>
          <a:noFill/>
          <a:ln/>
        </p:spPr>
        <p:txBody>
          <a:bodyPr/>
          <a:lstStyle/>
          <a:p>
            <a:pPr marL="88900" indent="-88900" eaLnBrk="1" hangingPunct="1">
              <a:lnSpc>
                <a:spcPct val="80000"/>
              </a:lnSpc>
            </a:pPr>
            <a:r>
              <a:rPr lang="en-GB" sz="1600" b="1" u="sng" smtClean="0"/>
              <a:t>Period</a:t>
            </a:r>
          </a:p>
          <a:p>
            <a:pPr marL="88900" indent="-88900" eaLnBrk="1" hangingPunct="1">
              <a:lnSpc>
                <a:spcPct val="80000"/>
              </a:lnSpc>
              <a:buFontTx/>
              <a:buChar char="•"/>
            </a:pPr>
            <a:r>
              <a:rPr lang="en-GB" sz="1600" smtClean="0"/>
              <a:t>Programme 2007-2013</a:t>
            </a:r>
          </a:p>
          <a:p>
            <a:pPr marL="88900" indent="-88900" eaLnBrk="1" hangingPunct="1">
              <a:lnSpc>
                <a:spcPct val="80000"/>
              </a:lnSpc>
              <a:buFontTx/>
              <a:buChar char="•"/>
            </a:pPr>
            <a:r>
              <a:rPr lang="en-GB" sz="1600" smtClean="0"/>
              <a:t>Spend to 2015</a:t>
            </a:r>
          </a:p>
          <a:p>
            <a:pPr marL="88900" indent="-88900" eaLnBrk="1" hangingPunct="1">
              <a:lnSpc>
                <a:spcPct val="80000"/>
              </a:lnSpc>
              <a:buFontTx/>
              <a:buChar char="•"/>
            </a:pPr>
            <a:r>
              <a:rPr lang="en-GB" sz="1600" smtClean="0"/>
              <a:t>Closure documents submitted 2017</a:t>
            </a:r>
          </a:p>
          <a:p>
            <a:pPr marL="88900" indent="-88900" eaLnBrk="1" hangingPunct="1">
              <a:lnSpc>
                <a:spcPct val="80000"/>
              </a:lnSpc>
              <a:buFontTx/>
              <a:buChar char="•"/>
            </a:pPr>
            <a:r>
              <a:rPr lang="en-GB" sz="1600" smtClean="0"/>
              <a:t>Commission undertaking to close within 2 years – 2019</a:t>
            </a:r>
          </a:p>
          <a:p>
            <a:pPr marL="88900" indent="-88900" eaLnBrk="1" hangingPunct="1">
              <a:lnSpc>
                <a:spcPct val="80000"/>
              </a:lnSpc>
              <a:buFontTx/>
              <a:buChar char="•"/>
            </a:pPr>
            <a:r>
              <a:rPr lang="en-GB" sz="1600" smtClean="0"/>
              <a:t>3 years from last payment to MS</a:t>
            </a:r>
          </a:p>
          <a:p>
            <a:pPr marL="88900" indent="-88900" eaLnBrk="1" hangingPunct="1">
              <a:lnSpc>
                <a:spcPct val="80000"/>
              </a:lnSpc>
              <a:buFontTx/>
              <a:buChar char="•"/>
            </a:pPr>
            <a:r>
              <a:rPr lang="en-GB" sz="1600" smtClean="0"/>
              <a:t>2022 is used but in some cases 2021 – may need to be updated </a:t>
            </a:r>
          </a:p>
          <a:p>
            <a:pPr marL="88900" indent="-88900" eaLnBrk="1" hangingPunct="1">
              <a:lnSpc>
                <a:spcPct val="80000"/>
              </a:lnSpc>
            </a:pPr>
            <a:endParaRPr lang="en-GB" sz="1600" b="1" smtClean="0"/>
          </a:p>
          <a:p>
            <a:pPr marL="88900" indent="-88900" eaLnBrk="1" hangingPunct="1">
              <a:lnSpc>
                <a:spcPct val="80000"/>
              </a:lnSpc>
            </a:pPr>
            <a:r>
              <a:rPr lang="en-GB" sz="1600" b="1" smtClean="0"/>
              <a:t>Format</a:t>
            </a:r>
            <a:r>
              <a:rPr lang="en-GB" sz="1600" smtClean="0"/>
              <a:t> – original, copy, micro-fiche, electronic (scanned)  - readable, updated as technology changes, accessible, traceable. For government bodies additional infosec standards apply. For wholly automated transactions (Easyjet/banking on-line) ISO/BS Security standards apply.</a:t>
            </a:r>
          </a:p>
          <a:p>
            <a:pPr marL="88900" indent="-88900" eaLnBrk="1" hangingPunct="1">
              <a:lnSpc>
                <a:spcPct val="80000"/>
              </a:lnSpc>
            </a:pPr>
            <a:endParaRPr lang="en-GB" sz="1600" smtClean="0"/>
          </a:p>
          <a:p>
            <a:pPr marL="88900" indent="-88900" eaLnBrk="1" hangingPunct="1">
              <a:lnSpc>
                <a:spcPct val="80000"/>
              </a:lnSpc>
            </a:pPr>
            <a:r>
              <a:rPr lang="en-GB" sz="1600" b="1" smtClean="0"/>
              <a:t>Location</a:t>
            </a:r>
            <a:r>
              <a:rPr lang="en-GB" sz="1600" smtClean="0"/>
              <a:t> – Project v Intermediate Body - risks. </a:t>
            </a:r>
          </a:p>
          <a:p>
            <a:pPr marL="88900" indent="-88900" eaLnBrk="1" hangingPunct="1">
              <a:lnSpc>
                <a:spcPct val="80000"/>
              </a:lnSpc>
            </a:pPr>
            <a:endParaRPr lang="en-GB" sz="1600" smtClean="0"/>
          </a:p>
          <a:p>
            <a:pPr marL="88900" indent="-88900" eaLnBrk="1" hangingPunct="1">
              <a:lnSpc>
                <a:spcPct val="80000"/>
              </a:lnSpc>
            </a:pPr>
            <a:r>
              <a:rPr lang="en-GB" sz="1600" b="1" smtClean="0"/>
              <a:t>Bankruptcy cases</a:t>
            </a:r>
            <a:r>
              <a:rPr lang="en-GB" sz="1600" smtClean="0"/>
              <a:t> – no longer considered irregularities but audit trail must be complete</a:t>
            </a:r>
          </a:p>
          <a:p>
            <a:pPr marL="88900" indent="-88900" eaLnBrk="1" hangingPunct="1">
              <a:lnSpc>
                <a:spcPct val="80000"/>
              </a:lnSpc>
            </a:pPr>
            <a:endParaRPr lang="en-GB" sz="1400" smtClean="0"/>
          </a:p>
          <a:p>
            <a:pPr marL="88900" indent="-88900" eaLnBrk="1" hangingPunct="1">
              <a:lnSpc>
                <a:spcPct val="80000"/>
              </a:lnSpc>
            </a:pPr>
            <a:r>
              <a:rPr lang="en-GB" sz="1600" b="1" smtClean="0"/>
              <a:t>Highlight schemes with high levels of businesses failing – high risk – </a:t>
            </a:r>
            <a:r>
              <a:rPr lang="en-GB" sz="1600" smtClean="0"/>
              <a:t>think about system (IB could retain copies of audit trail docs).</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7"/>
          <p:cNvSpPr>
            <a:spLocks noGrp="1" noChangeArrowheads="1"/>
          </p:cNvSpPr>
          <p:nvPr>
            <p:ph type="sldNum" sz="quarter" idx="5"/>
          </p:nvPr>
        </p:nvSpPr>
        <p:spPr>
          <a:noFill/>
        </p:spPr>
        <p:txBody>
          <a:bodyPr/>
          <a:lstStyle/>
          <a:p>
            <a:fld id="{79619BA5-321F-413E-867F-928DAF32D3E3}" type="slidenum">
              <a:rPr lang="en-GB" smtClean="0"/>
              <a:pPr/>
              <a:t>31</a:t>
            </a:fld>
            <a:endParaRPr lang="en-GB" smtClean="0"/>
          </a:p>
        </p:txBody>
      </p:sp>
      <p:sp>
        <p:nvSpPr>
          <p:cNvPr id="105474" name="Rectangle 7"/>
          <p:cNvSpPr txBox="1">
            <a:spLocks noGrp="1" noChangeArrowheads="1"/>
          </p:cNvSpPr>
          <p:nvPr/>
        </p:nvSpPr>
        <p:spPr bwMode="auto">
          <a:xfrm>
            <a:off x="3884613" y="9201150"/>
            <a:ext cx="2971800" cy="484188"/>
          </a:xfrm>
          <a:prstGeom prst="rect">
            <a:avLst/>
          </a:prstGeom>
          <a:noFill/>
          <a:ln w="9525">
            <a:noFill/>
            <a:miter lim="800000"/>
            <a:headEnd/>
            <a:tailEnd/>
          </a:ln>
        </p:spPr>
        <p:txBody>
          <a:bodyPr anchor="b"/>
          <a:lstStyle/>
          <a:p>
            <a:pPr algn="r"/>
            <a:fld id="{11CD283D-4910-4C18-826B-E5F843BB5B9F}" type="slidenum">
              <a:rPr lang="en-GB" sz="1200" b="0">
                <a:solidFill>
                  <a:schemeClr val="tx1"/>
                </a:solidFill>
              </a:rPr>
              <a:pPr algn="r"/>
              <a:t>31</a:t>
            </a:fld>
            <a:endParaRPr lang="en-GB" sz="1200" b="0">
              <a:solidFill>
                <a:schemeClr val="tx1"/>
              </a:solidFill>
            </a:endParaRPr>
          </a:p>
        </p:txBody>
      </p:sp>
      <p:sp>
        <p:nvSpPr>
          <p:cNvPr id="105475" name="Rectangle 7"/>
          <p:cNvSpPr txBox="1">
            <a:spLocks noGrp="1" noChangeArrowheads="1"/>
          </p:cNvSpPr>
          <p:nvPr/>
        </p:nvSpPr>
        <p:spPr bwMode="auto">
          <a:xfrm>
            <a:off x="3884613" y="9201150"/>
            <a:ext cx="2971800" cy="484188"/>
          </a:xfrm>
          <a:prstGeom prst="rect">
            <a:avLst/>
          </a:prstGeom>
          <a:noFill/>
          <a:ln w="9525">
            <a:noFill/>
            <a:miter lim="800000"/>
            <a:headEnd/>
            <a:tailEnd/>
          </a:ln>
        </p:spPr>
        <p:txBody>
          <a:bodyPr anchor="b"/>
          <a:lstStyle/>
          <a:p>
            <a:pPr algn="r"/>
            <a:fld id="{75CED072-3C5E-4040-AF4E-9285B3070B20}" type="slidenum">
              <a:rPr lang="en-GB" sz="1200" b="0">
                <a:solidFill>
                  <a:schemeClr val="tx1"/>
                </a:solidFill>
              </a:rPr>
              <a:pPr algn="r"/>
              <a:t>31</a:t>
            </a:fld>
            <a:endParaRPr lang="en-GB" sz="1200" b="0">
              <a:solidFill>
                <a:schemeClr val="tx1"/>
              </a:solidFill>
            </a:endParaRPr>
          </a:p>
        </p:txBody>
      </p:sp>
      <p:sp>
        <p:nvSpPr>
          <p:cNvPr id="105476" name="Rectangle 2"/>
          <p:cNvSpPr>
            <a:spLocks noGrp="1" noRot="1" noChangeAspect="1" noChangeArrowheads="1" noTextEdit="1"/>
          </p:cNvSpPr>
          <p:nvPr>
            <p:ph type="sldImg"/>
          </p:nvPr>
        </p:nvSpPr>
        <p:spPr>
          <a:ln/>
        </p:spPr>
      </p:sp>
      <p:sp>
        <p:nvSpPr>
          <p:cNvPr id="105477" name="Rectangle 3"/>
          <p:cNvSpPr>
            <a:spLocks noGrp="1" noChangeArrowheads="1"/>
          </p:cNvSpPr>
          <p:nvPr>
            <p:ph type="body" idx="1"/>
          </p:nvPr>
        </p:nvSpPr>
        <p:spPr>
          <a:noFill/>
          <a:ln/>
        </p:spPr>
        <p:txBody>
          <a:bodyPr/>
          <a:lstStyle/>
          <a:p>
            <a:pPr eaLnBrk="1" hangingPunct="1"/>
            <a:r>
              <a:rPr lang="en-GB" smtClean="0"/>
              <a:t>Will cover in detail some of the key issues:</a:t>
            </a:r>
          </a:p>
          <a:p>
            <a:pPr eaLnBrk="1" hangingPunct="1"/>
            <a:endParaRPr lang="en-GB" smtClean="0"/>
          </a:p>
          <a:p>
            <a:pPr eaLnBrk="1" hangingPunct="1"/>
            <a:r>
              <a:rPr lang="en-GB" smtClean="0"/>
              <a:t>However in general all payment audit trail documents will provide proof of purchase, proof of service/delivery and proof of payment. </a:t>
            </a:r>
          </a:p>
          <a:p>
            <a:pPr eaLnBrk="1" hangingPunct="1"/>
            <a:endParaRPr lang="en-GB" smtClean="0"/>
          </a:p>
          <a:p>
            <a:pPr eaLnBrk="1" hangingPunct="1"/>
            <a:r>
              <a:rPr lang="en-GB" smtClean="0"/>
              <a:t>Regulation expects 100% vouch but sampling approach recognised in COCOF guidance.  Sampling methodology also part of the audit trail.</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Rectangle 7"/>
          <p:cNvSpPr>
            <a:spLocks noGrp="1" noChangeArrowheads="1"/>
          </p:cNvSpPr>
          <p:nvPr>
            <p:ph type="sldNum" sz="quarter" idx="5"/>
          </p:nvPr>
        </p:nvSpPr>
        <p:spPr>
          <a:noFill/>
        </p:spPr>
        <p:txBody>
          <a:bodyPr/>
          <a:lstStyle/>
          <a:p>
            <a:fld id="{4E9C0111-1C03-4ADF-8066-78F75D79B821}" type="slidenum">
              <a:rPr lang="en-GB" smtClean="0"/>
              <a:pPr/>
              <a:t>32</a:t>
            </a:fld>
            <a:endParaRPr lang="en-GB" smtClean="0"/>
          </a:p>
        </p:txBody>
      </p:sp>
      <p:sp>
        <p:nvSpPr>
          <p:cNvPr id="107522" name="Rectangle 7"/>
          <p:cNvSpPr txBox="1">
            <a:spLocks noGrp="1" noChangeArrowheads="1"/>
          </p:cNvSpPr>
          <p:nvPr/>
        </p:nvSpPr>
        <p:spPr bwMode="auto">
          <a:xfrm>
            <a:off x="3884613" y="9201150"/>
            <a:ext cx="2971800" cy="484188"/>
          </a:xfrm>
          <a:prstGeom prst="rect">
            <a:avLst/>
          </a:prstGeom>
          <a:noFill/>
          <a:ln w="9525">
            <a:noFill/>
            <a:miter lim="800000"/>
            <a:headEnd/>
            <a:tailEnd/>
          </a:ln>
        </p:spPr>
        <p:txBody>
          <a:bodyPr anchor="b"/>
          <a:lstStyle/>
          <a:p>
            <a:pPr algn="r"/>
            <a:fld id="{2C33E2E3-8ABC-4AC9-8D18-D73684E4A81A}" type="slidenum">
              <a:rPr lang="en-GB" sz="1200" b="0">
                <a:solidFill>
                  <a:schemeClr val="tx1"/>
                </a:solidFill>
              </a:rPr>
              <a:pPr algn="r"/>
              <a:t>32</a:t>
            </a:fld>
            <a:endParaRPr lang="en-GB" sz="1200" b="0">
              <a:solidFill>
                <a:schemeClr val="tx1"/>
              </a:solidFill>
            </a:endParaRPr>
          </a:p>
        </p:txBody>
      </p:sp>
      <p:sp>
        <p:nvSpPr>
          <p:cNvPr id="107523" name="Rectangle 7"/>
          <p:cNvSpPr txBox="1">
            <a:spLocks noGrp="1" noChangeArrowheads="1"/>
          </p:cNvSpPr>
          <p:nvPr/>
        </p:nvSpPr>
        <p:spPr bwMode="auto">
          <a:xfrm>
            <a:off x="3884613" y="9201150"/>
            <a:ext cx="2971800" cy="484188"/>
          </a:xfrm>
          <a:prstGeom prst="rect">
            <a:avLst/>
          </a:prstGeom>
          <a:noFill/>
          <a:ln w="9525">
            <a:noFill/>
            <a:miter lim="800000"/>
            <a:headEnd/>
            <a:tailEnd/>
          </a:ln>
        </p:spPr>
        <p:txBody>
          <a:bodyPr anchor="b"/>
          <a:lstStyle/>
          <a:p>
            <a:pPr algn="r"/>
            <a:fld id="{7A566C38-15FC-4720-BA17-FCF7EC4598C5}" type="slidenum">
              <a:rPr lang="en-GB" sz="1200" b="0">
                <a:solidFill>
                  <a:schemeClr val="tx1"/>
                </a:solidFill>
              </a:rPr>
              <a:pPr algn="r"/>
              <a:t>32</a:t>
            </a:fld>
            <a:endParaRPr lang="en-GB" sz="1200" b="0">
              <a:solidFill>
                <a:schemeClr val="tx1"/>
              </a:solidFill>
            </a:endParaRPr>
          </a:p>
        </p:txBody>
      </p:sp>
      <p:sp>
        <p:nvSpPr>
          <p:cNvPr id="107524" name="Rectangle 2"/>
          <p:cNvSpPr>
            <a:spLocks noGrp="1" noRot="1" noChangeAspect="1" noChangeArrowheads="1" noTextEdit="1"/>
          </p:cNvSpPr>
          <p:nvPr>
            <p:ph type="sldImg"/>
          </p:nvPr>
        </p:nvSpPr>
        <p:spPr>
          <a:xfrm>
            <a:off x="763588" y="322263"/>
            <a:ext cx="2663825" cy="1998662"/>
          </a:xfrm>
          <a:ln/>
        </p:spPr>
      </p:sp>
      <p:sp>
        <p:nvSpPr>
          <p:cNvPr id="107525" name="Rectangle 3"/>
          <p:cNvSpPr>
            <a:spLocks noGrp="1" noChangeArrowheads="1"/>
          </p:cNvSpPr>
          <p:nvPr>
            <p:ph type="body" idx="1"/>
          </p:nvPr>
        </p:nvSpPr>
        <p:spPr>
          <a:xfrm>
            <a:off x="228600" y="2663825"/>
            <a:ext cx="6324600" cy="6457950"/>
          </a:xfrm>
          <a:noFill/>
          <a:ln/>
        </p:spPr>
        <p:txBody>
          <a:bodyPr/>
          <a:lstStyle/>
          <a:p>
            <a:pPr marL="444500" lvl="1" indent="-265113" eaLnBrk="1" hangingPunct="1">
              <a:buFontTx/>
              <a:buChar char="•"/>
            </a:pPr>
            <a:r>
              <a:rPr lang="en-GB" sz="2000" b="1" smtClean="0">
                <a:cs typeface="Times New Roman" pitchFamily="18" charset="0"/>
              </a:rPr>
              <a:t>Contract of employment</a:t>
            </a:r>
            <a:r>
              <a:rPr lang="en-GB" sz="2000" smtClean="0">
                <a:cs typeface="Times New Roman" pitchFamily="18" charset="0"/>
              </a:rPr>
              <a:t> –KEY!!!!</a:t>
            </a:r>
          </a:p>
          <a:p>
            <a:pPr marL="444500" lvl="1" indent="-265113" eaLnBrk="1" hangingPunct="1">
              <a:lnSpc>
                <a:spcPct val="75000"/>
              </a:lnSpc>
              <a:buFontTx/>
              <a:buChar char="•"/>
            </a:pPr>
            <a:endParaRPr lang="en-GB" sz="2000" smtClean="0">
              <a:cs typeface="Times New Roman" pitchFamily="18" charset="0"/>
            </a:endParaRPr>
          </a:p>
          <a:p>
            <a:pPr marL="444500" lvl="1" indent="-265113" eaLnBrk="1" hangingPunct="1">
              <a:lnSpc>
                <a:spcPct val="75000"/>
              </a:lnSpc>
              <a:buFontTx/>
              <a:buChar char="•"/>
            </a:pPr>
            <a:r>
              <a:rPr lang="en-GB" sz="2000" b="1" smtClean="0">
                <a:cs typeface="Times New Roman" pitchFamily="18" charset="0"/>
              </a:rPr>
              <a:t>Full time</a:t>
            </a:r>
            <a:r>
              <a:rPr lang="en-GB" sz="2000" smtClean="0">
                <a:cs typeface="Times New Roman" pitchFamily="18" charset="0"/>
              </a:rPr>
              <a:t> - payroll records – P11,  Sage etc</a:t>
            </a:r>
          </a:p>
          <a:p>
            <a:pPr marL="444500" lvl="1" indent="-265113" eaLnBrk="1" hangingPunct="1">
              <a:lnSpc>
                <a:spcPct val="75000"/>
              </a:lnSpc>
              <a:buFontTx/>
              <a:buChar char="•"/>
            </a:pPr>
            <a:endParaRPr lang="en-GB" sz="2000" smtClean="0">
              <a:cs typeface="Times New Roman" pitchFamily="18" charset="0"/>
            </a:endParaRPr>
          </a:p>
          <a:p>
            <a:pPr marL="444500" lvl="1" indent="-265113" eaLnBrk="1" hangingPunct="1">
              <a:lnSpc>
                <a:spcPct val="75000"/>
              </a:lnSpc>
              <a:buFontTx/>
              <a:buChar char="•"/>
            </a:pPr>
            <a:r>
              <a:rPr lang="en-GB" sz="2000" b="1" smtClean="0">
                <a:cs typeface="Times New Roman" pitchFamily="18" charset="0"/>
              </a:rPr>
              <a:t>Part-time</a:t>
            </a:r>
            <a:r>
              <a:rPr lang="en-GB" sz="2000" smtClean="0">
                <a:cs typeface="Times New Roman" pitchFamily="18" charset="0"/>
              </a:rPr>
              <a:t>  - time records - show 100% of time and are signed off. </a:t>
            </a:r>
          </a:p>
          <a:p>
            <a:pPr marL="444500" lvl="1" indent="-265113" eaLnBrk="1" hangingPunct="1">
              <a:lnSpc>
                <a:spcPct val="75000"/>
              </a:lnSpc>
              <a:buFontTx/>
              <a:buChar char="•"/>
            </a:pPr>
            <a:endParaRPr lang="en-GB" sz="2000" smtClean="0">
              <a:cs typeface="Times New Roman" pitchFamily="18" charset="0"/>
            </a:endParaRPr>
          </a:p>
          <a:p>
            <a:pPr marL="444500" lvl="1" indent="-265113" eaLnBrk="1" hangingPunct="1">
              <a:lnSpc>
                <a:spcPct val="75000"/>
              </a:lnSpc>
              <a:buFontTx/>
              <a:buChar char="•"/>
            </a:pPr>
            <a:r>
              <a:rPr lang="en-GB" sz="2000" b="1" smtClean="0">
                <a:cs typeface="Times New Roman" pitchFamily="18" charset="0"/>
              </a:rPr>
              <a:t>Breakdown</a:t>
            </a:r>
            <a:r>
              <a:rPr lang="en-GB" sz="2000" smtClean="0">
                <a:cs typeface="Times New Roman" pitchFamily="18" charset="0"/>
              </a:rPr>
              <a:t> - ERNI, pension etc to check eligible; </a:t>
            </a:r>
          </a:p>
          <a:p>
            <a:pPr marL="444500" lvl="1" indent="-265113" eaLnBrk="1" hangingPunct="1">
              <a:lnSpc>
                <a:spcPct val="75000"/>
              </a:lnSpc>
              <a:buFontTx/>
              <a:buChar char="•"/>
            </a:pPr>
            <a:endParaRPr lang="en-GB" sz="2000" smtClean="0">
              <a:cs typeface="Times New Roman" pitchFamily="18" charset="0"/>
            </a:endParaRPr>
          </a:p>
          <a:p>
            <a:pPr marL="444500" lvl="1" indent="-265113" eaLnBrk="1" hangingPunct="1">
              <a:lnSpc>
                <a:spcPct val="75000"/>
              </a:lnSpc>
              <a:buFontTx/>
              <a:buChar char="•"/>
            </a:pPr>
            <a:r>
              <a:rPr lang="en-GB" sz="2000" b="1" smtClean="0">
                <a:cs typeface="Times New Roman" pitchFamily="18" charset="0"/>
              </a:rPr>
              <a:t>Supporting docs</a:t>
            </a:r>
            <a:r>
              <a:rPr lang="en-GB" sz="2000" smtClean="0">
                <a:cs typeface="Times New Roman" pitchFamily="18" charset="0"/>
              </a:rPr>
              <a:t> -  HMRC etc. </a:t>
            </a:r>
          </a:p>
          <a:p>
            <a:pPr marL="444500" lvl="1" indent="-265113" eaLnBrk="1" hangingPunct="1">
              <a:buFontTx/>
              <a:buChar char="•"/>
            </a:pPr>
            <a:endParaRPr lang="en-GB" sz="2000" smtClean="0">
              <a:cs typeface="Times New Roman" pitchFamily="18" charset="0"/>
            </a:endParaRPr>
          </a:p>
          <a:p>
            <a:pPr marL="444500" lvl="1" indent="-265113" eaLnBrk="1" hangingPunct="1"/>
            <a:r>
              <a:rPr lang="en-GB" sz="2000" b="1" u="sng" smtClean="0">
                <a:cs typeface="Times New Roman" pitchFamily="18" charset="0"/>
              </a:rPr>
              <a:t>Issues</a:t>
            </a:r>
          </a:p>
          <a:p>
            <a:pPr marL="444500" lvl="1" indent="-265113" eaLnBrk="1" hangingPunct="1">
              <a:lnSpc>
                <a:spcPct val="150000"/>
              </a:lnSpc>
              <a:buFontTx/>
              <a:buChar char="•"/>
            </a:pPr>
            <a:r>
              <a:rPr lang="en-GB" sz="2000" smtClean="0">
                <a:cs typeface="Times New Roman" pitchFamily="18" charset="0"/>
              </a:rPr>
              <a:t>Real salary cost - not a scale/unit cost</a:t>
            </a:r>
          </a:p>
          <a:p>
            <a:pPr marL="444500" lvl="1" indent="-265113" eaLnBrk="1" hangingPunct="1">
              <a:lnSpc>
                <a:spcPct val="150000"/>
              </a:lnSpc>
              <a:buFontTx/>
              <a:buChar char="•"/>
            </a:pPr>
            <a:r>
              <a:rPr lang="en-GB" sz="2000" smtClean="0">
                <a:cs typeface="Times New Roman" pitchFamily="18" charset="0"/>
              </a:rPr>
              <a:t>Note issues re self employed.</a:t>
            </a:r>
          </a:p>
          <a:p>
            <a:pPr marL="444500" lvl="1" indent="-265113" eaLnBrk="1" hangingPunct="1">
              <a:lnSpc>
                <a:spcPct val="150000"/>
              </a:lnSpc>
              <a:buFontTx/>
              <a:buChar char="•"/>
            </a:pPr>
            <a:r>
              <a:rPr lang="en-GB" sz="2000" smtClean="0">
                <a:cs typeface="Times New Roman" pitchFamily="18" charset="0"/>
              </a:rPr>
              <a:t>What to do if access denied.</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Rectangle 7"/>
          <p:cNvSpPr>
            <a:spLocks noGrp="1" noChangeArrowheads="1"/>
          </p:cNvSpPr>
          <p:nvPr>
            <p:ph type="sldNum" sz="quarter" idx="5"/>
          </p:nvPr>
        </p:nvSpPr>
        <p:spPr>
          <a:noFill/>
        </p:spPr>
        <p:txBody>
          <a:bodyPr/>
          <a:lstStyle/>
          <a:p>
            <a:fld id="{83CE782D-A2CE-4162-9F8A-2CAF717E8E6A}" type="slidenum">
              <a:rPr lang="en-GB" smtClean="0"/>
              <a:pPr/>
              <a:t>33</a:t>
            </a:fld>
            <a:endParaRPr lang="en-GB" smtClean="0"/>
          </a:p>
        </p:txBody>
      </p:sp>
      <p:sp>
        <p:nvSpPr>
          <p:cNvPr id="109570" name="Rectangle 7"/>
          <p:cNvSpPr txBox="1">
            <a:spLocks noGrp="1" noChangeArrowheads="1"/>
          </p:cNvSpPr>
          <p:nvPr/>
        </p:nvSpPr>
        <p:spPr bwMode="auto">
          <a:xfrm>
            <a:off x="3884613" y="9201150"/>
            <a:ext cx="2971800" cy="484188"/>
          </a:xfrm>
          <a:prstGeom prst="rect">
            <a:avLst/>
          </a:prstGeom>
          <a:noFill/>
          <a:ln w="9525">
            <a:noFill/>
            <a:miter lim="800000"/>
            <a:headEnd/>
            <a:tailEnd/>
          </a:ln>
        </p:spPr>
        <p:txBody>
          <a:bodyPr anchor="b"/>
          <a:lstStyle/>
          <a:p>
            <a:pPr algn="r"/>
            <a:fld id="{70490AEF-6453-4955-840B-4DC1934C9625}" type="slidenum">
              <a:rPr lang="en-GB" sz="1200" b="0">
                <a:solidFill>
                  <a:schemeClr val="tx1"/>
                </a:solidFill>
              </a:rPr>
              <a:pPr algn="r"/>
              <a:t>33</a:t>
            </a:fld>
            <a:endParaRPr lang="en-GB" sz="1200" b="0">
              <a:solidFill>
                <a:schemeClr val="tx1"/>
              </a:solidFill>
            </a:endParaRPr>
          </a:p>
        </p:txBody>
      </p:sp>
      <p:sp>
        <p:nvSpPr>
          <p:cNvPr id="109571" name="Rectangle 7"/>
          <p:cNvSpPr txBox="1">
            <a:spLocks noGrp="1" noChangeArrowheads="1"/>
          </p:cNvSpPr>
          <p:nvPr/>
        </p:nvSpPr>
        <p:spPr bwMode="auto">
          <a:xfrm>
            <a:off x="3884613" y="9201150"/>
            <a:ext cx="2971800" cy="484188"/>
          </a:xfrm>
          <a:prstGeom prst="rect">
            <a:avLst/>
          </a:prstGeom>
          <a:noFill/>
          <a:ln w="9525">
            <a:noFill/>
            <a:miter lim="800000"/>
            <a:headEnd/>
            <a:tailEnd/>
          </a:ln>
        </p:spPr>
        <p:txBody>
          <a:bodyPr anchor="b"/>
          <a:lstStyle/>
          <a:p>
            <a:pPr algn="r"/>
            <a:fld id="{51AF4D69-A2F6-40C5-9E89-2C83DF4727E3}" type="slidenum">
              <a:rPr lang="en-GB" sz="1200" b="0">
                <a:solidFill>
                  <a:schemeClr val="tx1"/>
                </a:solidFill>
              </a:rPr>
              <a:pPr algn="r"/>
              <a:t>33</a:t>
            </a:fld>
            <a:endParaRPr lang="en-GB" sz="1200" b="0">
              <a:solidFill>
                <a:schemeClr val="tx1"/>
              </a:solidFill>
            </a:endParaRPr>
          </a:p>
        </p:txBody>
      </p:sp>
      <p:sp>
        <p:nvSpPr>
          <p:cNvPr id="109572" name="Rectangle 2"/>
          <p:cNvSpPr>
            <a:spLocks noGrp="1" noRot="1" noChangeAspect="1" noChangeArrowheads="1" noTextEdit="1"/>
          </p:cNvSpPr>
          <p:nvPr>
            <p:ph type="sldImg"/>
          </p:nvPr>
        </p:nvSpPr>
        <p:spPr>
          <a:xfrm>
            <a:off x="827088" y="727075"/>
            <a:ext cx="4519612" cy="3389313"/>
          </a:xfrm>
          <a:ln/>
        </p:spPr>
      </p:sp>
      <p:sp>
        <p:nvSpPr>
          <p:cNvPr id="109573" name="Rectangle 3"/>
          <p:cNvSpPr>
            <a:spLocks noGrp="1" noChangeArrowheads="1"/>
          </p:cNvSpPr>
          <p:nvPr>
            <p:ph type="body" idx="1"/>
          </p:nvPr>
        </p:nvSpPr>
        <p:spPr>
          <a:xfrm>
            <a:off x="457200" y="4359275"/>
            <a:ext cx="5943600" cy="4600575"/>
          </a:xfrm>
          <a:noFill/>
          <a:ln/>
        </p:spPr>
        <p:txBody>
          <a:bodyPr/>
          <a:lstStyle/>
          <a:p>
            <a:pPr marL="85725" indent="-85725" eaLnBrk="1" hangingPunct="1">
              <a:spcBef>
                <a:spcPct val="0"/>
              </a:spcBef>
              <a:buFont typeface="Arial" charset="0"/>
              <a:buChar char="-"/>
            </a:pPr>
            <a:r>
              <a:rPr lang="en-GB" b="1" smtClean="0">
                <a:cs typeface="Times New Roman" pitchFamily="18" charset="0"/>
              </a:rPr>
              <a:t>Invoices</a:t>
            </a:r>
            <a:r>
              <a:rPr lang="en-GB" smtClean="0">
                <a:cs typeface="Times New Roman" pitchFamily="18" charset="0"/>
              </a:rPr>
              <a:t>;</a:t>
            </a:r>
          </a:p>
          <a:p>
            <a:pPr marL="85725" indent="-85725" eaLnBrk="1" hangingPunct="1">
              <a:spcBef>
                <a:spcPct val="0"/>
              </a:spcBef>
              <a:buFont typeface="Arial" charset="0"/>
              <a:buChar char="-"/>
            </a:pPr>
            <a:endParaRPr lang="en-GB" smtClean="0">
              <a:cs typeface="Times New Roman" pitchFamily="18" charset="0"/>
            </a:endParaRPr>
          </a:p>
          <a:p>
            <a:pPr marL="85725" indent="-85725" eaLnBrk="1" hangingPunct="1">
              <a:spcBef>
                <a:spcPct val="0"/>
              </a:spcBef>
              <a:buFont typeface="Arial" charset="0"/>
              <a:buChar char="-"/>
            </a:pPr>
            <a:r>
              <a:rPr lang="en-GB" b="1" smtClean="0">
                <a:cs typeface="Times New Roman" pitchFamily="18" charset="0"/>
              </a:rPr>
              <a:t>Lease/ rental</a:t>
            </a:r>
            <a:r>
              <a:rPr lang="en-GB" smtClean="0">
                <a:cs typeface="Times New Roman" pitchFamily="18" charset="0"/>
              </a:rPr>
              <a:t> contract and inventory list</a:t>
            </a:r>
          </a:p>
          <a:p>
            <a:pPr marL="85725" indent="-85725" eaLnBrk="1" hangingPunct="1">
              <a:spcBef>
                <a:spcPct val="0"/>
              </a:spcBef>
              <a:buFont typeface="Arial" charset="0"/>
              <a:buChar char="-"/>
            </a:pPr>
            <a:endParaRPr lang="en-GB" smtClean="0">
              <a:cs typeface="Times New Roman" pitchFamily="18" charset="0"/>
            </a:endParaRPr>
          </a:p>
          <a:p>
            <a:pPr marL="85725" indent="-85725" eaLnBrk="1" hangingPunct="1">
              <a:spcBef>
                <a:spcPct val="0"/>
              </a:spcBef>
              <a:buFont typeface="Arial" charset="0"/>
              <a:buChar char="-"/>
            </a:pPr>
            <a:r>
              <a:rPr lang="en-GB" b="1" smtClean="0">
                <a:cs typeface="Times New Roman" pitchFamily="18" charset="0"/>
              </a:rPr>
              <a:t>User logs</a:t>
            </a:r>
            <a:r>
              <a:rPr lang="en-GB" smtClean="0">
                <a:cs typeface="Times New Roman" pitchFamily="18" charset="0"/>
              </a:rPr>
              <a:t>– e.g. franking/fax machines;</a:t>
            </a:r>
          </a:p>
          <a:p>
            <a:pPr marL="85725" indent="-85725" eaLnBrk="1" hangingPunct="1">
              <a:spcBef>
                <a:spcPct val="0"/>
              </a:spcBef>
              <a:buFont typeface="Arial" charset="0"/>
              <a:buChar char="-"/>
            </a:pPr>
            <a:endParaRPr lang="en-GB" smtClean="0">
              <a:cs typeface="Times New Roman" pitchFamily="18" charset="0"/>
            </a:endParaRPr>
          </a:p>
          <a:p>
            <a:pPr marL="85725" indent="-85725" eaLnBrk="1" hangingPunct="1">
              <a:spcBef>
                <a:spcPct val="0"/>
              </a:spcBef>
              <a:buFont typeface="Arial" charset="0"/>
              <a:buChar char="-"/>
            </a:pPr>
            <a:r>
              <a:rPr lang="en-GB" smtClean="0">
                <a:cs typeface="Times New Roman" pitchFamily="18" charset="0"/>
              </a:rPr>
              <a:t>Evidence of adherence to relevant </a:t>
            </a:r>
            <a:r>
              <a:rPr lang="en-GB" b="1" smtClean="0">
                <a:cs typeface="Times New Roman" pitchFamily="18" charset="0"/>
              </a:rPr>
              <a:t>procurement</a:t>
            </a:r>
            <a:r>
              <a:rPr lang="en-GB" smtClean="0">
                <a:cs typeface="Times New Roman" pitchFamily="18" charset="0"/>
              </a:rPr>
              <a:t> rules;</a:t>
            </a:r>
          </a:p>
          <a:p>
            <a:pPr marL="85725" indent="-85725" eaLnBrk="1" hangingPunct="1">
              <a:spcBef>
                <a:spcPct val="0"/>
              </a:spcBef>
              <a:buFont typeface="Arial" charset="0"/>
              <a:buChar char="-"/>
            </a:pPr>
            <a:endParaRPr lang="en-GB" smtClean="0">
              <a:cs typeface="Times New Roman" pitchFamily="18" charset="0"/>
            </a:endParaRPr>
          </a:p>
          <a:p>
            <a:pPr marL="85725" indent="-85725" eaLnBrk="1" hangingPunct="1">
              <a:spcBef>
                <a:spcPct val="0"/>
              </a:spcBef>
              <a:buFont typeface="Arial" charset="0"/>
              <a:buChar char="-"/>
            </a:pPr>
            <a:r>
              <a:rPr lang="en-GB" smtClean="0">
                <a:cs typeface="Times New Roman" pitchFamily="18" charset="0"/>
              </a:rPr>
              <a:t>Proof of </a:t>
            </a:r>
            <a:r>
              <a:rPr lang="en-GB" b="1" smtClean="0">
                <a:cs typeface="Times New Roman" pitchFamily="18" charset="0"/>
              </a:rPr>
              <a:t>payment</a:t>
            </a:r>
            <a:r>
              <a:rPr lang="en-GB" smtClean="0">
                <a:cs typeface="Times New Roman" pitchFamily="18" charset="0"/>
              </a:rPr>
              <a:t>;</a:t>
            </a:r>
          </a:p>
          <a:p>
            <a:pPr marL="85725" indent="-85725" eaLnBrk="1" hangingPunct="1">
              <a:spcBef>
                <a:spcPct val="0"/>
              </a:spcBef>
              <a:buFont typeface="Arial" charset="0"/>
              <a:buChar char="-"/>
            </a:pPr>
            <a:endParaRPr lang="en-GB" smtClean="0">
              <a:cs typeface="Times New Roman" pitchFamily="18" charset="0"/>
            </a:endParaRPr>
          </a:p>
          <a:p>
            <a:pPr marL="85725" indent="-85725" eaLnBrk="1" hangingPunct="1">
              <a:spcBef>
                <a:spcPct val="0"/>
              </a:spcBef>
              <a:buFont typeface="Arial" charset="0"/>
              <a:buChar char="-"/>
            </a:pPr>
            <a:r>
              <a:rPr lang="en-GB" b="1" smtClean="0">
                <a:cs typeface="Times New Roman" pitchFamily="18" charset="0"/>
              </a:rPr>
              <a:t>Asset Register</a:t>
            </a:r>
            <a:r>
              <a:rPr lang="en-GB" smtClean="0">
                <a:cs typeface="Times New Roman" pitchFamily="18" charset="0"/>
              </a:rPr>
              <a:t> records including </a:t>
            </a:r>
            <a:r>
              <a:rPr lang="en-GB" b="1" smtClean="0">
                <a:cs typeface="Times New Roman" pitchFamily="18" charset="0"/>
              </a:rPr>
              <a:t>disposal</a:t>
            </a:r>
            <a:r>
              <a:rPr lang="en-GB" smtClean="0">
                <a:cs typeface="Times New Roman" pitchFamily="18" charset="0"/>
              </a:rPr>
              <a:t> arrangements</a:t>
            </a:r>
            <a:r>
              <a:rPr lang="en-GB" sz="1600" smtClean="0">
                <a:cs typeface="Times New Roman" pitchFamily="18" charset="0"/>
              </a:rPr>
              <a:t>.</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Rectangle 7"/>
          <p:cNvSpPr>
            <a:spLocks noGrp="1" noChangeArrowheads="1"/>
          </p:cNvSpPr>
          <p:nvPr>
            <p:ph type="sldNum" sz="quarter" idx="5"/>
          </p:nvPr>
        </p:nvSpPr>
        <p:spPr>
          <a:noFill/>
        </p:spPr>
        <p:txBody>
          <a:bodyPr/>
          <a:lstStyle/>
          <a:p>
            <a:fld id="{5D1DF0C3-156B-450F-8367-05AD1EF4BA47}" type="slidenum">
              <a:rPr lang="en-GB" smtClean="0"/>
              <a:pPr/>
              <a:t>34</a:t>
            </a:fld>
            <a:endParaRPr lang="en-GB" smtClean="0"/>
          </a:p>
        </p:txBody>
      </p:sp>
      <p:sp>
        <p:nvSpPr>
          <p:cNvPr id="111618" name="Rectangle 7"/>
          <p:cNvSpPr txBox="1">
            <a:spLocks noGrp="1" noChangeArrowheads="1"/>
          </p:cNvSpPr>
          <p:nvPr/>
        </p:nvSpPr>
        <p:spPr bwMode="auto">
          <a:xfrm>
            <a:off x="3884613" y="9201150"/>
            <a:ext cx="2971800" cy="484188"/>
          </a:xfrm>
          <a:prstGeom prst="rect">
            <a:avLst/>
          </a:prstGeom>
          <a:noFill/>
          <a:ln w="9525">
            <a:noFill/>
            <a:miter lim="800000"/>
            <a:headEnd/>
            <a:tailEnd/>
          </a:ln>
        </p:spPr>
        <p:txBody>
          <a:bodyPr anchor="b"/>
          <a:lstStyle/>
          <a:p>
            <a:pPr algn="r"/>
            <a:fld id="{39F1CA67-F4B7-416F-90C4-AEF8960E5F92}" type="slidenum">
              <a:rPr lang="en-GB" sz="1200" b="0">
                <a:solidFill>
                  <a:schemeClr val="tx1"/>
                </a:solidFill>
              </a:rPr>
              <a:pPr algn="r"/>
              <a:t>34</a:t>
            </a:fld>
            <a:endParaRPr lang="en-GB" sz="1200" b="0">
              <a:solidFill>
                <a:schemeClr val="tx1"/>
              </a:solidFill>
            </a:endParaRPr>
          </a:p>
        </p:txBody>
      </p:sp>
      <p:sp>
        <p:nvSpPr>
          <p:cNvPr id="111619" name="Rectangle 7"/>
          <p:cNvSpPr txBox="1">
            <a:spLocks noGrp="1" noChangeArrowheads="1"/>
          </p:cNvSpPr>
          <p:nvPr/>
        </p:nvSpPr>
        <p:spPr bwMode="auto">
          <a:xfrm>
            <a:off x="3884613" y="9201150"/>
            <a:ext cx="2971800" cy="484188"/>
          </a:xfrm>
          <a:prstGeom prst="rect">
            <a:avLst/>
          </a:prstGeom>
          <a:noFill/>
          <a:ln w="9525">
            <a:noFill/>
            <a:miter lim="800000"/>
            <a:headEnd/>
            <a:tailEnd/>
          </a:ln>
        </p:spPr>
        <p:txBody>
          <a:bodyPr anchor="b"/>
          <a:lstStyle/>
          <a:p>
            <a:pPr algn="r"/>
            <a:fld id="{4AEA9785-579E-4E4F-AE9A-F17942A033C2}" type="slidenum">
              <a:rPr lang="en-GB" sz="1200" b="0">
                <a:solidFill>
                  <a:schemeClr val="tx1"/>
                </a:solidFill>
              </a:rPr>
              <a:pPr algn="r"/>
              <a:t>34</a:t>
            </a:fld>
            <a:endParaRPr lang="en-GB" sz="1200" b="0">
              <a:solidFill>
                <a:schemeClr val="tx1"/>
              </a:solidFill>
            </a:endParaRPr>
          </a:p>
        </p:txBody>
      </p:sp>
      <p:sp>
        <p:nvSpPr>
          <p:cNvPr id="111620" name="Rectangle 2"/>
          <p:cNvSpPr>
            <a:spLocks noGrp="1" noRot="1" noChangeAspect="1" noChangeArrowheads="1" noTextEdit="1"/>
          </p:cNvSpPr>
          <p:nvPr>
            <p:ph type="sldImg"/>
          </p:nvPr>
        </p:nvSpPr>
        <p:spPr>
          <a:ln/>
        </p:spPr>
      </p:sp>
      <p:sp>
        <p:nvSpPr>
          <p:cNvPr id="111621" name="Rectangle 3"/>
          <p:cNvSpPr>
            <a:spLocks noGrp="1" noChangeArrowheads="1"/>
          </p:cNvSpPr>
          <p:nvPr>
            <p:ph type="body" idx="1"/>
          </p:nvPr>
        </p:nvSpPr>
        <p:spPr>
          <a:xfrm>
            <a:off x="304800" y="4600575"/>
            <a:ext cx="6248400" cy="4359275"/>
          </a:xfrm>
          <a:noFill/>
          <a:ln/>
        </p:spPr>
        <p:txBody>
          <a:bodyPr/>
          <a:lstStyle/>
          <a:p>
            <a:pPr marL="177800" indent="-177800" eaLnBrk="1" hangingPunct="1">
              <a:spcBef>
                <a:spcPct val="0"/>
              </a:spcBef>
              <a:buFont typeface="Arial" charset="0"/>
              <a:buChar char="-"/>
            </a:pPr>
            <a:r>
              <a:rPr lang="en-GB" sz="2400" smtClean="0">
                <a:cs typeface="Times New Roman" pitchFamily="18" charset="0"/>
              </a:rPr>
              <a:t>Proof of compliance with procurement rules. </a:t>
            </a:r>
            <a:endParaRPr lang="en-GB" sz="2400" smtClean="0">
              <a:latin typeface="Times New Roman" pitchFamily="18" charset="0"/>
              <a:cs typeface="Times New Roman" pitchFamily="18" charset="0"/>
            </a:endParaRPr>
          </a:p>
          <a:p>
            <a:pPr marL="177800" indent="-177800" eaLnBrk="1" hangingPunct="1">
              <a:spcBef>
                <a:spcPct val="0"/>
              </a:spcBef>
              <a:buFont typeface="Arial" charset="0"/>
              <a:buChar char="-"/>
            </a:pPr>
            <a:endParaRPr lang="en-GB" sz="2400" smtClean="0">
              <a:cs typeface="Times New Roman" pitchFamily="18" charset="0"/>
            </a:endParaRPr>
          </a:p>
          <a:p>
            <a:pPr marL="177800" indent="-177800" eaLnBrk="1" hangingPunct="1">
              <a:spcBef>
                <a:spcPct val="0"/>
              </a:spcBef>
              <a:buFont typeface="Arial" charset="0"/>
              <a:buChar char="-"/>
            </a:pPr>
            <a:r>
              <a:rPr lang="en-GB" sz="2400" smtClean="0">
                <a:cs typeface="Times New Roman" pitchFamily="18" charset="0"/>
              </a:rPr>
              <a:t>Contract documents;</a:t>
            </a:r>
          </a:p>
          <a:p>
            <a:pPr marL="177800" indent="-177800" eaLnBrk="1" hangingPunct="1">
              <a:spcBef>
                <a:spcPct val="0"/>
              </a:spcBef>
              <a:buFont typeface="Arial" charset="0"/>
              <a:buChar char="-"/>
            </a:pPr>
            <a:endParaRPr lang="en-GB" sz="2400" smtClean="0">
              <a:cs typeface="Times New Roman" pitchFamily="18" charset="0"/>
            </a:endParaRPr>
          </a:p>
          <a:p>
            <a:pPr marL="177800" indent="-177800" eaLnBrk="1" hangingPunct="1">
              <a:spcBef>
                <a:spcPct val="0"/>
              </a:spcBef>
              <a:buFont typeface="Arial" charset="0"/>
              <a:buChar char="-"/>
            </a:pPr>
            <a:r>
              <a:rPr lang="en-GB" sz="2400" smtClean="0">
                <a:cs typeface="Times New Roman" pitchFamily="18" charset="0"/>
              </a:rPr>
              <a:t>Contract management documentation –reports / meetings etc.</a:t>
            </a:r>
            <a:endParaRPr lang="en-GB" sz="2400" smtClean="0">
              <a:latin typeface="Times New Roman" pitchFamily="18" charset="0"/>
              <a:cs typeface="Times New Roman" pitchFamily="18" charset="0"/>
            </a:endParaRPr>
          </a:p>
          <a:p>
            <a:pPr marL="177800" indent="-177800" eaLnBrk="1" hangingPunct="1">
              <a:spcBef>
                <a:spcPct val="0"/>
              </a:spcBef>
              <a:buFont typeface="Arial" charset="0"/>
              <a:buChar char="-"/>
            </a:pPr>
            <a:endParaRPr lang="en-GB" sz="2400" smtClean="0">
              <a:cs typeface="Times New Roman" pitchFamily="18" charset="0"/>
            </a:endParaRPr>
          </a:p>
          <a:p>
            <a:pPr marL="177800" indent="-177800" eaLnBrk="1" hangingPunct="1">
              <a:spcBef>
                <a:spcPct val="0"/>
              </a:spcBef>
              <a:buFont typeface="Arial" charset="0"/>
              <a:buChar char="-"/>
            </a:pPr>
            <a:r>
              <a:rPr lang="en-GB" sz="2400" smtClean="0">
                <a:cs typeface="Times New Roman" pitchFamily="18" charset="0"/>
              </a:rPr>
              <a:t>Invoices;</a:t>
            </a:r>
            <a:endParaRPr lang="en-GB" sz="2400" smtClean="0">
              <a:latin typeface="Times New Roman" pitchFamily="18" charset="0"/>
              <a:cs typeface="Times New Roman" pitchFamily="18" charset="0"/>
            </a:endParaRPr>
          </a:p>
          <a:p>
            <a:pPr marL="177800" indent="-177800" eaLnBrk="1" hangingPunct="1">
              <a:spcBef>
                <a:spcPct val="0"/>
              </a:spcBef>
              <a:buFont typeface="Arial" charset="0"/>
              <a:buChar char="-"/>
            </a:pPr>
            <a:endParaRPr lang="en-GB" sz="2400" smtClean="0">
              <a:cs typeface="Times New Roman" pitchFamily="18" charset="0"/>
            </a:endParaRPr>
          </a:p>
          <a:p>
            <a:pPr marL="177800" indent="-177800" eaLnBrk="1" hangingPunct="1">
              <a:spcBef>
                <a:spcPct val="0"/>
              </a:spcBef>
              <a:buFont typeface="Arial" charset="0"/>
              <a:buChar char="-"/>
            </a:pPr>
            <a:r>
              <a:rPr lang="en-GB" sz="2400" smtClean="0">
                <a:cs typeface="Times New Roman" pitchFamily="18" charset="0"/>
              </a:rPr>
              <a:t>Proof of payment;</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Rectangle 7"/>
          <p:cNvSpPr>
            <a:spLocks noGrp="1" noChangeArrowheads="1"/>
          </p:cNvSpPr>
          <p:nvPr>
            <p:ph type="sldNum" sz="quarter" idx="5"/>
          </p:nvPr>
        </p:nvSpPr>
        <p:spPr>
          <a:noFill/>
        </p:spPr>
        <p:txBody>
          <a:bodyPr/>
          <a:lstStyle/>
          <a:p>
            <a:fld id="{733BE8F3-ACB3-47DC-A3D3-C5CCD10A324C}" type="slidenum">
              <a:rPr lang="en-GB" smtClean="0"/>
              <a:pPr/>
              <a:t>35</a:t>
            </a:fld>
            <a:endParaRPr lang="en-GB" smtClean="0"/>
          </a:p>
        </p:txBody>
      </p:sp>
      <p:sp>
        <p:nvSpPr>
          <p:cNvPr id="113666" name="Rectangle 7"/>
          <p:cNvSpPr txBox="1">
            <a:spLocks noGrp="1" noChangeArrowheads="1"/>
          </p:cNvSpPr>
          <p:nvPr/>
        </p:nvSpPr>
        <p:spPr bwMode="auto">
          <a:xfrm>
            <a:off x="3884613" y="9201150"/>
            <a:ext cx="2971800" cy="484188"/>
          </a:xfrm>
          <a:prstGeom prst="rect">
            <a:avLst/>
          </a:prstGeom>
          <a:noFill/>
          <a:ln w="9525">
            <a:noFill/>
            <a:miter lim="800000"/>
            <a:headEnd/>
            <a:tailEnd/>
          </a:ln>
        </p:spPr>
        <p:txBody>
          <a:bodyPr anchor="b"/>
          <a:lstStyle/>
          <a:p>
            <a:pPr algn="r"/>
            <a:fld id="{6A1FC15E-A109-48BB-AF87-40DDECB4A637}" type="slidenum">
              <a:rPr lang="en-GB" sz="1200" b="0">
                <a:solidFill>
                  <a:schemeClr val="tx1"/>
                </a:solidFill>
              </a:rPr>
              <a:pPr algn="r"/>
              <a:t>35</a:t>
            </a:fld>
            <a:endParaRPr lang="en-GB" sz="1200" b="0">
              <a:solidFill>
                <a:schemeClr val="tx1"/>
              </a:solidFill>
            </a:endParaRPr>
          </a:p>
        </p:txBody>
      </p:sp>
      <p:sp>
        <p:nvSpPr>
          <p:cNvPr id="113667" name="Rectangle 7"/>
          <p:cNvSpPr txBox="1">
            <a:spLocks noGrp="1" noChangeArrowheads="1"/>
          </p:cNvSpPr>
          <p:nvPr/>
        </p:nvSpPr>
        <p:spPr bwMode="auto">
          <a:xfrm>
            <a:off x="3884613" y="9201150"/>
            <a:ext cx="2971800" cy="484188"/>
          </a:xfrm>
          <a:prstGeom prst="rect">
            <a:avLst/>
          </a:prstGeom>
          <a:noFill/>
          <a:ln w="9525">
            <a:noFill/>
            <a:miter lim="800000"/>
            <a:headEnd/>
            <a:tailEnd/>
          </a:ln>
        </p:spPr>
        <p:txBody>
          <a:bodyPr anchor="b"/>
          <a:lstStyle/>
          <a:p>
            <a:pPr algn="r"/>
            <a:fld id="{FB00C42B-3315-47DB-B6AC-D3E94322825F}" type="slidenum">
              <a:rPr lang="en-GB" sz="1200" b="0">
                <a:solidFill>
                  <a:schemeClr val="tx1"/>
                </a:solidFill>
              </a:rPr>
              <a:pPr algn="r"/>
              <a:t>35</a:t>
            </a:fld>
            <a:endParaRPr lang="en-GB" sz="1200" b="0">
              <a:solidFill>
                <a:schemeClr val="tx1"/>
              </a:solidFill>
            </a:endParaRPr>
          </a:p>
        </p:txBody>
      </p:sp>
      <p:sp>
        <p:nvSpPr>
          <p:cNvPr id="113668" name="Rectangle 2"/>
          <p:cNvSpPr>
            <a:spLocks noGrp="1" noRot="1" noChangeAspect="1" noChangeArrowheads="1" noTextEdit="1"/>
          </p:cNvSpPr>
          <p:nvPr>
            <p:ph type="sldImg"/>
          </p:nvPr>
        </p:nvSpPr>
        <p:spPr>
          <a:ln/>
        </p:spPr>
      </p:sp>
      <p:sp>
        <p:nvSpPr>
          <p:cNvPr id="113669" name="Rectangle 3"/>
          <p:cNvSpPr>
            <a:spLocks noGrp="1" noChangeArrowheads="1"/>
          </p:cNvSpPr>
          <p:nvPr>
            <p:ph type="body" idx="1"/>
          </p:nvPr>
        </p:nvSpPr>
        <p:spPr>
          <a:xfrm>
            <a:off x="762000" y="4681538"/>
            <a:ext cx="5486400" cy="4521200"/>
          </a:xfrm>
          <a:noFill/>
          <a:ln/>
        </p:spPr>
        <p:txBody>
          <a:bodyPr/>
          <a:lstStyle/>
          <a:p>
            <a:pPr marL="361950" indent="-361950" eaLnBrk="1" hangingPunct="1">
              <a:spcBef>
                <a:spcPct val="0"/>
              </a:spcBef>
              <a:buFont typeface="Arial" charset="0"/>
              <a:buChar char="-"/>
            </a:pPr>
            <a:r>
              <a:rPr lang="en-GB" sz="2400" smtClean="0">
                <a:cs typeface="Times New Roman" pitchFamily="18" charset="0"/>
              </a:rPr>
              <a:t>Travel claim form, appropriately authorised;</a:t>
            </a:r>
          </a:p>
          <a:p>
            <a:pPr marL="361950" indent="-361950" eaLnBrk="1" hangingPunct="1">
              <a:spcBef>
                <a:spcPct val="0"/>
              </a:spcBef>
              <a:buFont typeface="Arial" charset="0"/>
              <a:buChar char="-"/>
            </a:pPr>
            <a:endParaRPr lang="en-GB" sz="2400" smtClean="0">
              <a:cs typeface="Times New Roman" pitchFamily="18" charset="0"/>
            </a:endParaRPr>
          </a:p>
          <a:p>
            <a:pPr marL="361950" indent="-361950" eaLnBrk="1" hangingPunct="1">
              <a:spcBef>
                <a:spcPct val="0"/>
              </a:spcBef>
              <a:buFont typeface="Arial" charset="0"/>
              <a:buChar char="-"/>
            </a:pPr>
            <a:r>
              <a:rPr lang="en-GB" sz="2400" smtClean="0">
                <a:cs typeface="Times New Roman" pitchFamily="18" charset="0"/>
              </a:rPr>
              <a:t>Invoices/receipts;</a:t>
            </a:r>
          </a:p>
          <a:p>
            <a:pPr marL="361950" indent="-361950" eaLnBrk="1" hangingPunct="1">
              <a:spcBef>
                <a:spcPct val="0"/>
              </a:spcBef>
              <a:buFont typeface="Arial" charset="0"/>
              <a:buChar char="-"/>
            </a:pPr>
            <a:endParaRPr lang="en-GB" sz="2400" smtClean="0">
              <a:cs typeface="Times New Roman" pitchFamily="18" charset="0"/>
            </a:endParaRPr>
          </a:p>
          <a:p>
            <a:pPr marL="361950" indent="-361950" eaLnBrk="1" hangingPunct="1">
              <a:spcBef>
                <a:spcPct val="0"/>
              </a:spcBef>
              <a:buFont typeface="Arial" charset="0"/>
              <a:buChar char="-"/>
            </a:pPr>
            <a:r>
              <a:rPr lang="en-GB" sz="2400" smtClean="0">
                <a:cs typeface="Times New Roman" pitchFamily="18" charset="0"/>
              </a:rPr>
              <a:t>Reports, records, minutes, presentations, photos, attendance sheets </a:t>
            </a:r>
          </a:p>
          <a:p>
            <a:pPr marL="361950" indent="-361950" eaLnBrk="1" hangingPunct="1">
              <a:spcBef>
                <a:spcPct val="0"/>
              </a:spcBef>
              <a:buFont typeface="Arial" charset="0"/>
              <a:buChar char="-"/>
            </a:pPr>
            <a:endParaRPr lang="en-GB" sz="2400" smtClean="0">
              <a:cs typeface="Times New Roman" pitchFamily="18" charset="0"/>
            </a:endParaRPr>
          </a:p>
          <a:p>
            <a:pPr marL="361950" indent="-361950" eaLnBrk="1" hangingPunct="1">
              <a:spcBef>
                <a:spcPct val="0"/>
              </a:spcBef>
              <a:buFont typeface="Arial" charset="0"/>
              <a:buChar char="-"/>
            </a:pPr>
            <a:r>
              <a:rPr lang="en-GB" sz="2400" smtClean="0">
                <a:cs typeface="Times New Roman" pitchFamily="18" charset="0"/>
              </a:rPr>
              <a:t>Proof of payment;</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Rectangle 7"/>
          <p:cNvSpPr>
            <a:spLocks noGrp="1" noChangeArrowheads="1"/>
          </p:cNvSpPr>
          <p:nvPr>
            <p:ph type="sldNum" sz="quarter" idx="5"/>
          </p:nvPr>
        </p:nvSpPr>
        <p:spPr>
          <a:noFill/>
        </p:spPr>
        <p:txBody>
          <a:bodyPr/>
          <a:lstStyle/>
          <a:p>
            <a:fld id="{E39F2D79-530E-47F0-9E4C-BD9D214481BF}" type="slidenum">
              <a:rPr lang="en-GB" smtClean="0"/>
              <a:pPr/>
              <a:t>36</a:t>
            </a:fld>
            <a:endParaRPr lang="en-GB" smtClean="0"/>
          </a:p>
        </p:txBody>
      </p:sp>
      <p:sp>
        <p:nvSpPr>
          <p:cNvPr id="115714" name="Rectangle 7"/>
          <p:cNvSpPr txBox="1">
            <a:spLocks noGrp="1" noChangeArrowheads="1"/>
          </p:cNvSpPr>
          <p:nvPr/>
        </p:nvSpPr>
        <p:spPr bwMode="auto">
          <a:xfrm>
            <a:off x="3884613" y="9201150"/>
            <a:ext cx="2971800" cy="484188"/>
          </a:xfrm>
          <a:prstGeom prst="rect">
            <a:avLst/>
          </a:prstGeom>
          <a:noFill/>
          <a:ln w="9525">
            <a:noFill/>
            <a:miter lim="800000"/>
            <a:headEnd/>
            <a:tailEnd/>
          </a:ln>
        </p:spPr>
        <p:txBody>
          <a:bodyPr anchor="b"/>
          <a:lstStyle/>
          <a:p>
            <a:pPr algn="r"/>
            <a:fld id="{3AE69157-3FAB-4A2A-937D-755391834A37}" type="slidenum">
              <a:rPr lang="en-GB" sz="1200" b="0">
                <a:solidFill>
                  <a:schemeClr val="tx1"/>
                </a:solidFill>
              </a:rPr>
              <a:pPr algn="r"/>
              <a:t>36</a:t>
            </a:fld>
            <a:endParaRPr lang="en-GB" sz="1200" b="0">
              <a:solidFill>
                <a:schemeClr val="tx1"/>
              </a:solidFill>
            </a:endParaRPr>
          </a:p>
        </p:txBody>
      </p:sp>
      <p:sp>
        <p:nvSpPr>
          <p:cNvPr id="115715" name="Rectangle 7"/>
          <p:cNvSpPr txBox="1">
            <a:spLocks noGrp="1" noChangeArrowheads="1"/>
          </p:cNvSpPr>
          <p:nvPr/>
        </p:nvSpPr>
        <p:spPr bwMode="auto">
          <a:xfrm>
            <a:off x="3884613" y="9201150"/>
            <a:ext cx="2971800" cy="484188"/>
          </a:xfrm>
          <a:prstGeom prst="rect">
            <a:avLst/>
          </a:prstGeom>
          <a:noFill/>
          <a:ln w="9525">
            <a:noFill/>
            <a:miter lim="800000"/>
            <a:headEnd/>
            <a:tailEnd/>
          </a:ln>
        </p:spPr>
        <p:txBody>
          <a:bodyPr anchor="b"/>
          <a:lstStyle/>
          <a:p>
            <a:pPr algn="r"/>
            <a:fld id="{404E8124-2DDD-4457-B88E-336E44758D47}" type="slidenum">
              <a:rPr lang="en-GB" sz="1200" b="0">
                <a:solidFill>
                  <a:schemeClr val="tx1"/>
                </a:solidFill>
              </a:rPr>
              <a:pPr algn="r"/>
              <a:t>36</a:t>
            </a:fld>
            <a:endParaRPr lang="en-GB" sz="1200" b="0">
              <a:solidFill>
                <a:schemeClr val="tx1"/>
              </a:solidFill>
            </a:endParaRPr>
          </a:p>
        </p:txBody>
      </p:sp>
      <p:sp>
        <p:nvSpPr>
          <p:cNvPr id="115716" name="Rectangle 2"/>
          <p:cNvSpPr>
            <a:spLocks noGrp="1" noRot="1" noChangeAspect="1" noChangeArrowheads="1" noTextEdit="1"/>
          </p:cNvSpPr>
          <p:nvPr>
            <p:ph type="sldImg"/>
          </p:nvPr>
        </p:nvSpPr>
        <p:spPr>
          <a:xfrm>
            <a:off x="1663700" y="161925"/>
            <a:ext cx="3227388" cy="2420938"/>
          </a:xfrm>
          <a:ln/>
        </p:spPr>
      </p:sp>
      <p:sp>
        <p:nvSpPr>
          <p:cNvPr id="115717" name="Rectangle 3"/>
          <p:cNvSpPr>
            <a:spLocks noGrp="1" noChangeArrowheads="1"/>
          </p:cNvSpPr>
          <p:nvPr>
            <p:ph type="body" idx="1"/>
          </p:nvPr>
        </p:nvSpPr>
        <p:spPr>
          <a:xfrm>
            <a:off x="304800" y="2906713"/>
            <a:ext cx="6248400" cy="6053137"/>
          </a:xfrm>
          <a:noFill/>
          <a:ln/>
        </p:spPr>
        <p:txBody>
          <a:bodyPr/>
          <a:lstStyle/>
          <a:p>
            <a:pPr marL="381000" indent="-381000" algn="just" eaLnBrk="1" hangingPunct="1">
              <a:spcBef>
                <a:spcPct val="0"/>
              </a:spcBef>
              <a:buFontTx/>
              <a:buChar char="•"/>
            </a:pPr>
            <a:r>
              <a:rPr lang="en-GB" smtClean="0">
                <a:cs typeface="Times New Roman" pitchFamily="18" charset="0"/>
              </a:rPr>
              <a:t>Regardless of actual v flat rate there is a need to keep a trail which for real costs is all the supporting docs and for flat rate is the docs used to arrive at the flat rate.</a:t>
            </a:r>
          </a:p>
          <a:p>
            <a:pPr marL="381000" indent="-381000" algn="just" eaLnBrk="1" hangingPunct="1">
              <a:spcBef>
                <a:spcPct val="0"/>
              </a:spcBef>
            </a:pPr>
            <a:endParaRPr lang="en-GB" smtClean="0">
              <a:cs typeface="Times New Roman" pitchFamily="18" charset="0"/>
            </a:endParaRPr>
          </a:p>
          <a:p>
            <a:pPr marL="381000" indent="-381000" algn="just" eaLnBrk="1" hangingPunct="1">
              <a:spcBef>
                <a:spcPct val="0"/>
              </a:spcBef>
            </a:pPr>
            <a:r>
              <a:rPr lang="en-GB" b="1" smtClean="0">
                <a:cs typeface="Times New Roman" pitchFamily="18" charset="0"/>
              </a:rPr>
              <a:t>These include:</a:t>
            </a:r>
          </a:p>
          <a:p>
            <a:pPr marL="381000" indent="-381000" algn="just" eaLnBrk="1" hangingPunct="1">
              <a:spcBef>
                <a:spcPct val="0"/>
              </a:spcBef>
              <a:buFont typeface="Arial" charset="0"/>
              <a:buChar char="-"/>
            </a:pPr>
            <a:r>
              <a:rPr lang="en-GB" smtClean="0">
                <a:cs typeface="Times New Roman" pitchFamily="18" charset="0"/>
              </a:rPr>
              <a:t>Original invoices and documentation to support the full actual cost to the organisation;</a:t>
            </a:r>
          </a:p>
          <a:p>
            <a:pPr marL="381000" indent="-381000" algn="just" eaLnBrk="1" hangingPunct="1">
              <a:spcBef>
                <a:spcPct val="0"/>
              </a:spcBef>
              <a:buFont typeface="Arial" charset="0"/>
              <a:buChar char="-"/>
            </a:pPr>
            <a:endParaRPr lang="en-GB" smtClean="0">
              <a:cs typeface="Times New Roman" pitchFamily="18" charset="0"/>
            </a:endParaRPr>
          </a:p>
          <a:p>
            <a:pPr marL="381000" indent="-381000" algn="just" eaLnBrk="1" hangingPunct="1">
              <a:spcBef>
                <a:spcPct val="0"/>
              </a:spcBef>
              <a:buFont typeface="Arial" charset="0"/>
              <a:buChar char="-"/>
            </a:pPr>
            <a:r>
              <a:rPr lang="en-GB" smtClean="0">
                <a:cs typeface="Times New Roman" pitchFamily="18" charset="0"/>
              </a:rPr>
              <a:t>Accounting records – can be based on management accounts but should ultimately be verified to the formal audited accounts</a:t>
            </a:r>
          </a:p>
          <a:p>
            <a:pPr marL="381000" indent="-381000" algn="just" eaLnBrk="1" hangingPunct="1">
              <a:spcBef>
                <a:spcPct val="0"/>
              </a:spcBef>
              <a:buFont typeface="Arial" charset="0"/>
              <a:buChar char="-"/>
            </a:pPr>
            <a:endParaRPr lang="en-GB" smtClean="0">
              <a:cs typeface="Times New Roman" pitchFamily="18" charset="0"/>
            </a:endParaRPr>
          </a:p>
          <a:p>
            <a:pPr marL="381000" indent="-381000" algn="just" eaLnBrk="1" hangingPunct="1">
              <a:spcBef>
                <a:spcPct val="0"/>
              </a:spcBef>
              <a:buFont typeface="Arial" charset="0"/>
              <a:buChar char="-"/>
            </a:pPr>
            <a:r>
              <a:rPr lang="en-GB" smtClean="0">
                <a:cs typeface="Times New Roman" pitchFamily="18" charset="0"/>
              </a:rPr>
              <a:t>Apportionment data – floor space diagrams, headcount etc.</a:t>
            </a:r>
          </a:p>
          <a:p>
            <a:pPr marL="381000" indent="-381000" algn="just" eaLnBrk="1" hangingPunct="1">
              <a:spcBef>
                <a:spcPct val="0"/>
              </a:spcBef>
              <a:buFont typeface="Arial" charset="0"/>
              <a:buChar char="-"/>
            </a:pPr>
            <a:endParaRPr lang="en-GB" smtClean="0">
              <a:cs typeface="Times New Roman" pitchFamily="18" charset="0"/>
            </a:endParaRPr>
          </a:p>
          <a:p>
            <a:pPr marL="381000" indent="-381000" algn="just" eaLnBrk="1" hangingPunct="1">
              <a:spcBef>
                <a:spcPct val="0"/>
              </a:spcBef>
              <a:buFont typeface="Arial" charset="0"/>
              <a:buChar char="-"/>
            </a:pPr>
            <a:r>
              <a:rPr lang="en-GB" smtClean="0">
                <a:cs typeface="Times New Roman" pitchFamily="18" charset="0"/>
              </a:rPr>
              <a:t>Proof of payment;</a:t>
            </a:r>
            <a:endParaRPr lang="en-GB"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Rectangle 2"/>
          <p:cNvSpPr>
            <a:spLocks noGrp="1" noRot="1" noChangeAspect="1" noChangeArrowheads="1" noTextEdit="1"/>
          </p:cNvSpPr>
          <p:nvPr>
            <p:ph type="sldImg"/>
          </p:nvPr>
        </p:nvSpPr>
        <p:spPr>
          <a:ln/>
        </p:spPr>
      </p:sp>
      <p:sp>
        <p:nvSpPr>
          <p:cNvPr id="226307" name="Rectangle 3"/>
          <p:cNvSpPr>
            <a:spLocks noGrp="1" noChangeArrowheads="1"/>
          </p:cNvSpPr>
          <p:nvPr>
            <p:ph type="body" idx="1"/>
          </p:nvPr>
        </p:nvSpPr>
        <p:spPr>
          <a:ln/>
        </p:spPr>
        <p:txBody>
          <a:bodyPr/>
          <a:lstStyle/>
          <a:p>
            <a:pPr eaLnBrk="1" hangingPunct="1">
              <a:defRPr/>
            </a:pPr>
            <a:r>
              <a:rPr lang="en-GB" smtClean="0">
                <a:effectLst>
                  <a:outerShdw blurRad="38100" dist="38100" dir="2700000" algn="tl">
                    <a:srgbClr val="C0C0C0"/>
                  </a:outerShdw>
                </a:effectLst>
              </a:rPr>
              <a:t>European Commission requires adherence to both EU </a:t>
            </a:r>
            <a:r>
              <a:rPr lang="en-GB" u="sng" smtClean="0">
                <a:effectLst>
                  <a:outerShdw blurRad="38100" dist="38100" dir="2700000" algn="tl">
                    <a:srgbClr val="C0C0C0"/>
                  </a:outerShdw>
                </a:effectLst>
              </a:rPr>
              <a:t>and</a:t>
            </a:r>
            <a:r>
              <a:rPr lang="en-GB" smtClean="0">
                <a:effectLst>
                  <a:outerShdw blurRad="38100" dist="38100" dir="2700000" algn="tl">
                    <a:srgbClr val="C0C0C0"/>
                  </a:outerShdw>
                </a:effectLst>
              </a:rPr>
              <a:t> National rules</a:t>
            </a:r>
          </a:p>
          <a:p>
            <a:pPr eaLnBrk="1" hangingPunct="1">
              <a:defRPr/>
            </a:pPr>
            <a:endParaRPr lang="en-GB" smtClean="0">
              <a:effectLst>
                <a:outerShdw blurRad="38100" dist="38100" dir="2700000" algn="tl">
                  <a:srgbClr val="C0C0C0"/>
                </a:outerShdw>
              </a:effectLst>
            </a:endParaRPr>
          </a:p>
          <a:p>
            <a:pPr eaLnBrk="1" hangingPunct="1">
              <a:defRPr/>
            </a:pPr>
            <a:r>
              <a:rPr lang="en-GB" smtClean="0">
                <a:effectLst>
                  <a:outerShdw blurRad="38100" dist="38100" dir="2700000" algn="tl">
                    <a:srgbClr val="C0C0C0"/>
                  </a:outerShdw>
                </a:effectLst>
              </a:rPr>
              <a:t>DFP (CPD) set NI thresholds and rules</a:t>
            </a:r>
          </a:p>
          <a:p>
            <a:pPr eaLnBrk="1" hangingPunct="1">
              <a:defRPr/>
            </a:pPr>
            <a:endParaRPr lang="en-GB" smtClean="0">
              <a:effectLst>
                <a:outerShdw blurRad="38100" dist="38100" dir="2700000" algn="tl">
                  <a:srgbClr val="C0C0C0"/>
                </a:outerShdw>
              </a:effectLst>
            </a:endParaRPr>
          </a:p>
          <a:p>
            <a:pPr eaLnBrk="1" hangingPunct="1">
              <a:defRPr/>
            </a:pPr>
            <a:r>
              <a:rPr lang="en-GB" smtClean="0">
                <a:effectLst>
                  <a:outerShdw blurRad="38100" dist="38100" dir="2700000" algn="tl">
                    <a:srgbClr val="C0C0C0"/>
                  </a:outerShdw>
                </a:effectLst>
              </a:rPr>
              <a:t>Area of focus for EC Auditors in particular</a:t>
            </a:r>
            <a:endParaRPr lang="en-US" smtClean="0">
              <a:effectLst>
                <a:outerShdw blurRad="38100" dist="38100" dir="2700000" algn="tl">
                  <a:srgbClr val="C0C0C0"/>
                </a:outerShdw>
              </a:effectLst>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Rectangle 7"/>
          <p:cNvSpPr>
            <a:spLocks noGrp="1" noChangeArrowheads="1"/>
          </p:cNvSpPr>
          <p:nvPr>
            <p:ph type="sldNum" sz="quarter" idx="5"/>
          </p:nvPr>
        </p:nvSpPr>
        <p:spPr>
          <a:noFill/>
        </p:spPr>
        <p:txBody>
          <a:bodyPr/>
          <a:lstStyle/>
          <a:p>
            <a:fld id="{B98BA83E-612C-4E14-97D1-42F6782F8F85}" type="slidenum">
              <a:rPr lang="en-GB" smtClean="0"/>
              <a:pPr/>
              <a:t>38</a:t>
            </a:fld>
            <a:endParaRPr lang="en-GB" smtClean="0"/>
          </a:p>
        </p:txBody>
      </p:sp>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a:noFill/>
          <a:ln/>
        </p:spPr>
        <p:txBody>
          <a:bodyPr/>
          <a:lstStyle/>
          <a:p>
            <a:pPr eaLnBrk="1" hangingPunct="1">
              <a:buFontTx/>
              <a:buChar char="•"/>
            </a:pPr>
            <a:r>
              <a:rPr lang="en-GB" smtClean="0"/>
              <a:t>Mandatory only for public bodies </a:t>
            </a:r>
          </a:p>
          <a:p>
            <a:pPr eaLnBrk="1" hangingPunct="1">
              <a:buFontTx/>
              <a:buChar char="•"/>
            </a:pPr>
            <a:endParaRPr lang="en-GB" smtClean="0"/>
          </a:p>
          <a:p>
            <a:pPr eaLnBrk="1" hangingPunct="1">
              <a:buFontTx/>
              <a:buChar char="•"/>
            </a:pPr>
            <a:r>
              <a:rPr lang="en-GB" smtClean="0"/>
              <a:t>Private company - economic appraisal and casework test VFM.</a:t>
            </a:r>
          </a:p>
          <a:p>
            <a:pPr eaLnBrk="1" hangingPunct="1">
              <a:buFontTx/>
              <a:buChar char="•"/>
            </a:pPr>
            <a:endParaRPr lang="en-GB" smtClean="0"/>
          </a:p>
          <a:p>
            <a:pPr eaLnBrk="1" hangingPunct="1">
              <a:buFontTx/>
              <a:buChar char="•"/>
            </a:pPr>
            <a:r>
              <a:rPr lang="en-GB" smtClean="0"/>
              <a:t>Check reasonableness – laptop costing £5000 or buying a porsche</a:t>
            </a:r>
          </a:p>
          <a:p>
            <a:pPr eaLnBrk="1" hangingPunct="1">
              <a:buFontTx/>
              <a:buChar char="•"/>
            </a:pPr>
            <a:endParaRPr lang="en-GB" smtClean="0"/>
          </a:p>
          <a:p>
            <a:pPr eaLnBrk="1" hangingPunct="1">
              <a:buFontTx/>
              <a:buChar char="•"/>
            </a:pPr>
            <a:r>
              <a:rPr lang="en-GB" smtClean="0"/>
              <a:t>If in doubt refer to CPD as they are the national experts. </a:t>
            </a:r>
          </a:p>
          <a:p>
            <a:endParaRPr lang="en-GB"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Rectangle 7"/>
          <p:cNvSpPr>
            <a:spLocks noGrp="1" noChangeArrowheads="1"/>
          </p:cNvSpPr>
          <p:nvPr>
            <p:ph type="sldNum" sz="quarter" idx="5"/>
          </p:nvPr>
        </p:nvSpPr>
        <p:spPr>
          <a:noFill/>
        </p:spPr>
        <p:txBody>
          <a:bodyPr/>
          <a:lstStyle/>
          <a:p>
            <a:fld id="{03FBC8E9-20C5-432E-8EA8-92505A062458}" type="slidenum">
              <a:rPr lang="en-GB" smtClean="0"/>
              <a:pPr/>
              <a:t>39</a:t>
            </a:fld>
            <a:endParaRPr lang="en-GB" smtClean="0"/>
          </a:p>
        </p:txBody>
      </p:sp>
      <p:sp>
        <p:nvSpPr>
          <p:cNvPr id="121858" name="Rectangle 7"/>
          <p:cNvSpPr txBox="1">
            <a:spLocks noGrp="1" noChangeArrowheads="1"/>
          </p:cNvSpPr>
          <p:nvPr/>
        </p:nvSpPr>
        <p:spPr bwMode="auto">
          <a:xfrm>
            <a:off x="3884613" y="9201150"/>
            <a:ext cx="2971800" cy="484188"/>
          </a:xfrm>
          <a:prstGeom prst="rect">
            <a:avLst/>
          </a:prstGeom>
          <a:noFill/>
          <a:ln w="9525">
            <a:noFill/>
            <a:miter lim="800000"/>
            <a:headEnd/>
            <a:tailEnd/>
          </a:ln>
        </p:spPr>
        <p:txBody>
          <a:bodyPr anchor="b"/>
          <a:lstStyle/>
          <a:p>
            <a:pPr algn="r"/>
            <a:fld id="{887F22BE-1641-455E-8443-ED94422A5D18}" type="slidenum">
              <a:rPr lang="en-GB" sz="1200" b="0">
                <a:solidFill>
                  <a:schemeClr val="tx1"/>
                </a:solidFill>
              </a:rPr>
              <a:pPr algn="r"/>
              <a:t>39</a:t>
            </a:fld>
            <a:endParaRPr lang="en-GB" sz="1200" b="0">
              <a:solidFill>
                <a:schemeClr val="tx1"/>
              </a:solidFill>
            </a:endParaRPr>
          </a:p>
        </p:txBody>
      </p:sp>
      <p:sp>
        <p:nvSpPr>
          <p:cNvPr id="121859" name="Rectangle 7"/>
          <p:cNvSpPr txBox="1">
            <a:spLocks noGrp="1" noChangeArrowheads="1"/>
          </p:cNvSpPr>
          <p:nvPr/>
        </p:nvSpPr>
        <p:spPr bwMode="auto">
          <a:xfrm>
            <a:off x="3884613" y="9201150"/>
            <a:ext cx="2971800" cy="484188"/>
          </a:xfrm>
          <a:prstGeom prst="rect">
            <a:avLst/>
          </a:prstGeom>
          <a:noFill/>
          <a:ln w="9525">
            <a:noFill/>
            <a:miter lim="800000"/>
            <a:headEnd/>
            <a:tailEnd/>
          </a:ln>
        </p:spPr>
        <p:txBody>
          <a:bodyPr anchor="b"/>
          <a:lstStyle/>
          <a:p>
            <a:pPr algn="r"/>
            <a:fld id="{B0302866-1036-4AF3-B3F5-5201FD414F97}" type="slidenum">
              <a:rPr lang="en-GB" sz="1200" b="0">
                <a:solidFill>
                  <a:schemeClr val="tx1"/>
                </a:solidFill>
              </a:rPr>
              <a:pPr algn="r"/>
              <a:t>39</a:t>
            </a:fld>
            <a:endParaRPr lang="en-GB" sz="1200" b="0">
              <a:solidFill>
                <a:schemeClr val="tx1"/>
              </a:solidFill>
            </a:endParaRPr>
          </a:p>
        </p:txBody>
      </p:sp>
      <p:sp>
        <p:nvSpPr>
          <p:cNvPr id="121860" name="Rectangle 2"/>
          <p:cNvSpPr>
            <a:spLocks noGrp="1" noRot="1" noChangeAspect="1" noChangeArrowheads="1" noTextEdit="1"/>
          </p:cNvSpPr>
          <p:nvPr>
            <p:ph type="sldImg"/>
          </p:nvPr>
        </p:nvSpPr>
        <p:spPr>
          <a:xfrm>
            <a:off x="1028700" y="727075"/>
            <a:ext cx="4116388" cy="3087688"/>
          </a:xfrm>
          <a:ln/>
        </p:spPr>
      </p:sp>
      <p:sp>
        <p:nvSpPr>
          <p:cNvPr id="121861" name="Rectangle 3"/>
          <p:cNvSpPr>
            <a:spLocks noGrp="1" noChangeArrowheads="1"/>
          </p:cNvSpPr>
          <p:nvPr>
            <p:ph type="body" idx="1"/>
          </p:nvPr>
        </p:nvSpPr>
        <p:spPr>
          <a:xfrm>
            <a:off x="685800" y="4116388"/>
            <a:ext cx="5486400" cy="5167312"/>
          </a:xfrm>
          <a:noFill/>
          <a:ln/>
        </p:spPr>
        <p:txBody>
          <a:bodyPr/>
          <a:lstStyle/>
          <a:p>
            <a:pPr eaLnBrk="1" hangingPunct="1">
              <a:buFontTx/>
              <a:buChar char="•"/>
            </a:pPr>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7"/>
          <p:cNvSpPr>
            <a:spLocks noGrp="1" noChangeArrowheads="1"/>
          </p:cNvSpPr>
          <p:nvPr>
            <p:ph type="sldNum" sz="quarter" idx="5"/>
          </p:nvPr>
        </p:nvSpPr>
        <p:spPr>
          <a:noFill/>
        </p:spPr>
        <p:txBody>
          <a:bodyPr/>
          <a:lstStyle/>
          <a:p>
            <a:fld id="{14255792-93F3-4600-B160-EA1E6D806233}" type="slidenum">
              <a:rPr lang="en-GB" smtClean="0"/>
              <a:pPr/>
              <a:t>4</a:t>
            </a:fld>
            <a:endParaRPr lang="en-GB" smtClean="0"/>
          </a:p>
        </p:txBody>
      </p:sp>
      <p:sp>
        <p:nvSpPr>
          <p:cNvPr id="50178" name="Rectangle 7"/>
          <p:cNvSpPr txBox="1">
            <a:spLocks noGrp="1" noChangeArrowheads="1"/>
          </p:cNvSpPr>
          <p:nvPr/>
        </p:nvSpPr>
        <p:spPr bwMode="auto">
          <a:xfrm>
            <a:off x="3884613" y="9201150"/>
            <a:ext cx="2971800" cy="484188"/>
          </a:xfrm>
          <a:prstGeom prst="rect">
            <a:avLst/>
          </a:prstGeom>
          <a:noFill/>
          <a:ln w="9525">
            <a:noFill/>
            <a:miter lim="800000"/>
            <a:headEnd/>
            <a:tailEnd/>
          </a:ln>
        </p:spPr>
        <p:txBody>
          <a:bodyPr anchor="b"/>
          <a:lstStyle/>
          <a:p>
            <a:pPr algn="r"/>
            <a:fld id="{7B11A048-AD47-4870-80A3-A56E8FCE8C89}" type="slidenum">
              <a:rPr lang="en-GB" sz="1200" b="0">
                <a:solidFill>
                  <a:schemeClr val="tx1"/>
                </a:solidFill>
              </a:rPr>
              <a:pPr algn="r"/>
              <a:t>4</a:t>
            </a:fld>
            <a:endParaRPr lang="en-GB" sz="1200" b="0">
              <a:solidFill>
                <a:schemeClr val="tx1"/>
              </a:solidFill>
            </a:endParaRPr>
          </a:p>
        </p:txBody>
      </p:sp>
      <p:sp>
        <p:nvSpPr>
          <p:cNvPr id="50179" name="Rectangle 7"/>
          <p:cNvSpPr txBox="1">
            <a:spLocks noGrp="1" noChangeArrowheads="1"/>
          </p:cNvSpPr>
          <p:nvPr/>
        </p:nvSpPr>
        <p:spPr bwMode="auto">
          <a:xfrm>
            <a:off x="3884613" y="9201150"/>
            <a:ext cx="2971800" cy="484188"/>
          </a:xfrm>
          <a:prstGeom prst="rect">
            <a:avLst/>
          </a:prstGeom>
          <a:noFill/>
          <a:ln w="9525">
            <a:noFill/>
            <a:miter lim="800000"/>
            <a:headEnd/>
            <a:tailEnd/>
          </a:ln>
        </p:spPr>
        <p:txBody>
          <a:bodyPr anchor="b"/>
          <a:lstStyle/>
          <a:p>
            <a:pPr algn="r"/>
            <a:fld id="{9C260299-2CEE-4AFF-93B7-9738854000E5}" type="slidenum">
              <a:rPr lang="en-GB" sz="1200" b="0">
                <a:solidFill>
                  <a:schemeClr val="tx1"/>
                </a:solidFill>
              </a:rPr>
              <a:pPr algn="r"/>
              <a:t>4</a:t>
            </a:fld>
            <a:endParaRPr lang="en-GB" sz="1200" b="0">
              <a:solidFill>
                <a:schemeClr val="tx1"/>
              </a:solidFill>
            </a:endParaRPr>
          </a:p>
        </p:txBody>
      </p:sp>
      <p:sp>
        <p:nvSpPr>
          <p:cNvPr id="50180" name="Rectangle 2"/>
          <p:cNvSpPr>
            <a:spLocks noGrp="1" noRot="1" noChangeAspect="1" noChangeArrowheads="1" noTextEdit="1"/>
          </p:cNvSpPr>
          <p:nvPr>
            <p:ph type="sldImg"/>
          </p:nvPr>
        </p:nvSpPr>
        <p:spPr>
          <a:xfrm>
            <a:off x="307975" y="727075"/>
            <a:ext cx="6242050" cy="4681538"/>
          </a:xfrm>
          <a:ln/>
        </p:spPr>
      </p:sp>
      <p:sp>
        <p:nvSpPr>
          <p:cNvPr id="50181" name="Rectangle 3"/>
          <p:cNvSpPr>
            <a:spLocks noGrp="1" noChangeArrowheads="1"/>
          </p:cNvSpPr>
          <p:nvPr>
            <p:ph type="body" idx="1"/>
          </p:nvPr>
        </p:nvSpPr>
        <p:spPr>
          <a:xfrm>
            <a:off x="685800" y="6538913"/>
            <a:ext cx="5486400" cy="2420937"/>
          </a:xfrm>
          <a:noFill/>
          <a:ln/>
        </p:spPr>
        <p:txBody>
          <a:bodyPr/>
          <a:lstStyle/>
          <a:p>
            <a:pPr eaLnBrk="1" hangingPunct="1">
              <a:lnSpc>
                <a:spcPct val="90000"/>
              </a:lnSpc>
            </a:pPr>
            <a:endParaRPr lang="en-US" sz="1800"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Rectangle 2"/>
          <p:cNvSpPr>
            <a:spLocks noGrp="1" noRot="1" noChangeAspect="1" noChangeArrowheads="1" noTextEdit="1"/>
          </p:cNvSpPr>
          <p:nvPr>
            <p:ph type="sldImg"/>
          </p:nvPr>
        </p:nvSpPr>
        <p:spPr>
          <a:ln/>
        </p:spPr>
      </p:sp>
      <p:sp>
        <p:nvSpPr>
          <p:cNvPr id="228355" name="Rectangle 3"/>
          <p:cNvSpPr>
            <a:spLocks noGrp="1" noChangeArrowheads="1"/>
          </p:cNvSpPr>
          <p:nvPr>
            <p:ph type="body" idx="1"/>
          </p:nvPr>
        </p:nvSpPr>
        <p:spPr>
          <a:ln/>
        </p:spPr>
        <p:txBody>
          <a:bodyPr/>
          <a:lstStyle/>
          <a:p>
            <a:pPr eaLnBrk="1" hangingPunct="1">
              <a:defRPr/>
            </a:pPr>
            <a:r>
              <a:rPr lang="en-GB" smtClean="0">
                <a:effectLst>
                  <a:outerShdw blurRad="38100" dist="38100" dir="2700000" algn="tl">
                    <a:srgbClr val="C0C0C0"/>
                  </a:outerShdw>
                </a:effectLst>
              </a:rPr>
              <a:t>European Commission requires adherence to both EU </a:t>
            </a:r>
            <a:r>
              <a:rPr lang="en-GB" u="sng" smtClean="0">
                <a:effectLst>
                  <a:outerShdw blurRad="38100" dist="38100" dir="2700000" algn="tl">
                    <a:srgbClr val="C0C0C0"/>
                  </a:outerShdw>
                </a:effectLst>
              </a:rPr>
              <a:t>and</a:t>
            </a:r>
            <a:r>
              <a:rPr lang="en-GB" smtClean="0">
                <a:effectLst>
                  <a:outerShdw blurRad="38100" dist="38100" dir="2700000" algn="tl">
                    <a:srgbClr val="C0C0C0"/>
                  </a:outerShdw>
                </a:effectLst>
              </a:rPr>
              <a:t> National rules</a:t>
            </a:r>
          </a:p>
          <a:p>
            <a:pPr eaLnBrk="1" hangingPunct="1">
              <a:defRPr/>
            </a:pPr>
            <a:endParaRPr lang="en-GB" smtClean="0">
              <a:effectLst>
                <a:outerShdw blurRad="38100" dist="38100" dir="2700000" algn="tl">
                  <a:srgbClr val="C0C0C0"/>
                </a:outerShdw>
              </a:effectLst>
            </a:endParaRPr>
          </a:p>
          <a:p>
            <a:pPr eaLnBrk="1" hangingPunct="1">
              <a:defRPr/>
            </a:pPr>
            <a:r>
              <a:rPr lang="en-GB" smtClean="0">
                <a:effectLst>
                  <a:outerShdw blurRad="38100" dist="38100" dir="2700000" algn="tl">
                    <a:srgbClr val="C0C0C0"/>
                  </a:outerShdw>
                </a:effectLst>
              </a:rPr>
              <a:t>DFP (CPD) set NI thresholds and rules</a:t>
            </a:r>
          </a:p>
          <a:p>
            <a:pPr eaLnBrk="1" hangingPunct="1">
              <a:defRPr/>
            </a:pPr>
            <a:endParaRPr lang="en-GB" smtClean="0">
              <a:effectLst>
                <a:outerShdw blurRad="38100" dist="38100" dir="2700000" algn="tl">
                  <a:srgbClr val="C0C0C0"/>
                </a:outerShdw>
              </a:effectLst>
            </a:endParaRPr>
          </a:p>
          <a:p>
            <a:pPr eaLnBrk="1" hangingPunct="1">
              <a:defRPr/>
            </a:pPr>
            <a:r>
              <a:rPr lang="en-GB" smtClean="0">
                <a:effectLst>
                  <a:outerShdw blurRad="38100" dist="38100" dir="2700000" algn="tl">
                    <a:srgbClr val="C0C0C0"/>
                  </a:outerShdw>
                </a:effectLst>
              </a:rPr>
              <a:t>Area of focus for EC Auditors in particular</a:t>
            </a:r>
            <a:endParaRPr lang="en-US" smtClean="0">
              <a:effectLst>
                <a:outerShdw blurRad="38100" dist="38100" dir="2700000" algn="tl">
                  <a:srgbClr val="C0C0C0"/>
                </a:outerShdw>
              </a:effectLst>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Rectangle 7"/>
          <p:cNvSpPr>
            <a:spLocks noGrp="1" noChangeArrowheads="1"/>
          </p:cNvSpPr>
          <p:nvPr>
            <p:ph type="sldNum" sz="quarter" idx="5"/>
          </p:nvPr>
        </p:nvSpPr>
        <p:spPr>
          <a:noFill/>
        </p:spPr>
        <p:txBody>
          <a:bodyPr/>
          <a:lstStyle/>
          <a:p>
            <a:fld id="{19AD54F0-D642-4F82-95A6-4F2B4EF1AE8E}" type="slidenum">
              <a:rPr lang="en-GB" smtClean="0"/>
              <a:pPr/>
              <a:t>41</a:t>
            </a:fld>
            <a:endParaRPr lang="en-GB" smtClean="0"/>
          </a:p>
        </p:txBody>
      </p:sp>
      <p:sp>
        <p:nvSpPr>
          <p:cNvPr id="125954" name="Rectangle 7"/>
          <p:cNvSpPr txBox="1">
            <a:spLocks noGrp="1" noChangeArrowheads="1"/>
          </p:cNvSpPr>
          <p:nvPr/>
        </p:nvSpPr>
        <p:spPr bwMode="auto">
          <a:xfrm>
            <a:off x="3884613" y="9201150"/>
            <a:ext cx="2971800" cy="484188"/>
          </a:xfrm>
          <a:prstGeom prst="rect">
            <a:avLst/>
          </a:prstGeom>
          <a:noFill/>
          <a:ln w="9525">
            <a:noFill/>
            <a:miter lim="800000"/>
            <a:headEnd/>
            <a:tailEnd/>
          </a:ln>
        </p:spPr>
        <p:txBody>
          <a:bodyPr anchor="b"/>
          <a:lstStyle/>
          <a:p>
            <a:pPr algn="r"/>
            <a:fld id="{A5A9EB95-D103-4E89-AC07-F1A0F7382CE8}" type="slidenum">
              <a:rPr lang="en-GB" sz="1200" b="0">
                <a:solidFill>
                  <a:schemeClr val="tx1"/>
                </a:solidFill>
              </a:rPr>
              <a:pPr algn="r"/>
              <a:t>41</a:t>
            </a:fld>
            <a:endParaRPr lang="en-GB" sz="1200" b="0">
              <a:solidFill>
                <a:schemeClr val="tx1"/>
              </a:solidFill>
            </a:endParaRPr>
          </a:p>
        </p:txBody>
      </p:sp>
      <p:sp>
        <p:nvSpPr>
          <p:cNvPr id="125955" name="Rectangle 7"/>
          <p:cNvSpPr txBox="1">
            <a:spLocks noGrp="1" noChangeArrowheads="1"/>
          </p:cNvSpPr>
          <p:nvPr/>
        </p:nvSpPr>
        <p:spPr bwMode="auto">
          <a:xfrm>
            <a:off x="3884613" y="9201150"/>
            <a:ext cx="2971800" cy="484188"/>
          </a:xfrm>
          <a:prstGeom prst="rect">
            <a:avLst/>
          </a:prstGeom>
          <a:noFill/>
          <a:ln w="9525">
            <a:noFill/>
            <a:miter lim="800000"/>
            <a:headEnd/>
            <a:tailEnd/>
          </a:ln>
        </p:spPr>
        <p:txBody>
          <a:bodyPr anchor="b"/>
          <a:lstStyle/>
          <a:p>
            <a:pPr algn="r"/>
            <a:fld id="{42AA9D31-FAF3-4AF8-BB04-57F08C195749}" type="slidenum">
              <a:rPr lang="en-GB" sz="1200" b="0">
                <a:solidFill>
                  <a:schemeClr val="tx1"/>
                </a:solidFill>
              </a:rPr>
              <a:pPr algn="r"/>
              <a:t>41</a:t>
            </a:fld>
            <a:endParaRPr lang="en-GB" sz="1200" b="0">
              <a:solidFill>
                <a:schemeClr val="tx1"/>
              </a:solidFill>
            </a:endParaRPr>
          </a:p>
        </p:txBody>
      </p:sp>
      <p:sp>
        <p:nvSpPr>
          <p:cNvPr id="125956" name="Rectangle 2"/>
          <p:cNvSpPr>
            <a:spLocks noGrp="1" noRot="1" noChangeAspect="1" noChangeArrowheads="1" noTextEdit="1"/>
          </p:cNvSpPr>
          <p:nvPr>
            <p:ph type="sldImg"/>
          </p:nvPr>
        </p:nvSpPr>
        <p:spPr>
          <a:xfrm>
            <a:off x="549275" y="403225"/>
            <a:ext cx="2179638" cy="1635125"/>
          </a:xfrm>
          <a:ln/>
        </p:spPr>
      </p:sp>
      <p:sp>
        <p:nvSpPr>
          <p:cNvPr id="125957" name="Rectangle 3"/>
          <p:cNvSpPr>
            <a:spLocks noGrp="1" noChangeArrowheads="1"/>
          </p:cNvSpPr>
          <p:nvPr>
            <p:ph type="body" idx="1"/>
          </p:nvPr>
        </p:nvSpPr>
        <p:spPr>
          <a:xfrm>
            <a:off x="304800" y="2179638"/>
            <a:ext cx="6096000" cy="6457950"/>
          </a:xfrm>
          <a:noFill/>
          <a:ln/>
        </p:spPr>
        <p:txBody>
          <a:bodyPr/>
          <a:lstStyle/>
          <a:p>
            <a:pPr marL="355600" indent="-355600" eaLnBrk="1" hangingPunct="1"/>
            <a:r>
              <a:rPr lang="en-GB" smtClean="0"/>
              <a:t>MANDATORY</a:t>
            </a:r>
          </a:p>
          <a:p>
            <a:pPr marL="820738" lvl="1" indent="-285750" eaLnBrk="1" hangingPunct="1">
              <a:buFontTx/>
              <a:buChar char="•"/>
            </a:pPr>
            <a:r>
              <a:rPr lang="en-GB" sz="2000" smtClean="0"/>
              <a:t>Letters of Offer</a:t>
            </a:r>
          </a:p>
          <a:p>
            <a:pPr marL="820738" lvl="1" indent="-285750" eaLnBrk="1" hangingPunct="1">
              <a:buFontTx/>
              <a:buChar char="•"/>
            </a:pPr>
            <a:r>
              <a:rPr lang="en-GB" sz="2000" smtClean="0"/>
              <a:t>Billboards for infrastructure projects</a:t>
            </a:r>
          </a:p>
          <a:p>
            <a:pPr marL="820738" lvl="1" indent="-285750" eaLnBrk="1" hangingPunct="1">
              <a:buFontTx/>
              <a:buChar char="•"/>
            </a:pPr>
            <a:r>
              <a:rPr lang="en-GB" sz="2000" smtClean="0"/>
              <a:t>Press releases announcing the funding.</a:t>
            </a:r>
          </a:p>
          <a:p>
            <a:pPr marL="355600" indent="-355600" eaLnBrk="1" hangingPunct="1"/>
            <a:endParaRPr lang="en-GB" smtClean="0"/>
          </a:p>
          <a:p>
            <a:pPr marL="355600" indent="-355600" eaLnBrk="1" hangingPunct="1"/>
            <a:r>
              <a:rPr lang="en-GB" smtClean="0"/>
              <a:t>JUDGEMENT</a:t>
            </a:r>
          </a:p>
          <a:p>
            <a:pPr marL="355600" indent="-355600" eaLnBrk="1" hangingPunct="1">
              <a:buFontTx/>
              <a:buChar char="•"/>
            </a:pPr>
            <a:r>
              <a:rPr lang="en-GB" smtClean="0"/>
              <a:t>Company A receives grant to develop website – logo and wording must be on website</a:t>
            </a:r>
          </a:p>
          <a:p>
            <a:pPr marL="355600" indent="-355600" eaLnBrk="1" hangingPunct="1">
              <a:buFontTx/>
              <a:buChar char="•"/>
            </a:pPr>
            <a:endParaRPr lang="en-GB" smtClean="0"/>
          </a:p>
          <a:p>
            <a:pPr marL="355600" indent="-355600" eaLnBrk="1" hangingPunct="1">
              <a:buFontTx/>
              <a:buChar char="•"/>
            </a:pPr>
            <a:r>
              <a:rPr lang="en-GB" smtClean="0"/>
              <a:t>Company B receives grant for R&amp;D – website does not need it but research published must carry the publicity</a:t>
            </a:r>
          </a:p>
          <a:p>
            <a:pPr marL="355600" indent="-355600" eaLnBrk="1" hangingPunct="1">
              <a:buFontTx/>
              <a:buChar char="•"/>
            </a:pPr>
            <a:endParaRPr lang="en-GB" smtClean="0"/>
          </a:p>
          <a:p>
            <a:pPr marL="355600" indent="-355600" eaLnBrk="1" hangingPunct="1"/>
            <a:r>
              <a:rPr lang="en-GB" smtClean="0"/>
              <a:t>EXAMPLE – no premises then common sense – use a website or do a press release</a:t>
            </a: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Rectangle 7"/>
          <p:cNvSpPr>
            <a:spLocks noGrp="1" noChangeArrowheads="1"/>
          </p:cNvSpPr>
          <p:nvPr>
            <p:ph type="sldNum" sz="quarter" idx="5"/>
          </p:nvPr>
        </p:nvSpPr>
        <p:spPr>
          <a:noFill/>
        </p:spPr>
        <p:txBody>
          <a:bodyPr/>
          <a:lstStyle/>
          <a:p>
            <a:fld id="{D1BA0AFE-54E8-484E-9AC6-00D0A0F3E570}" type="slidenum">
              <a:rPr lang="en-GB" smtClean="0"/>
              <a:pPr/>
              <a:t>42</a:t>
            </a:fld>
            <a:endParaRPr lang="en-GB" smtClean="0"/>
          </a:p>
        </p:txBody>
      </p:sp>
      <p:sp>
        <p:nvSpPr>
          <p:cNvPr id="128002" name="Rectangle 7"/>
          <p:cNvSpPr txBox="1">
            <a:spLocks noGrp="1" noChangeArrowheads="1"/>
          </p:cNvSpPr>
          <p:nvPr/>
        </p:nvSpPr>
        <p:spPr bwMode="auto">
          <a:xfrm>
            <a:off x="3884613" y="9201150"/>
            <a:ext cx="2971800" cy="484188"/>
          </a:xfrm>
          <a:prstGeom prst="rect">
            <a:avLst/>
          </a:prstGeom>
          <a:noFill/>
          <a:ln w="9525">
            <a:noFill/>
            <a:miter lim="800000"/>
            <a:headEnd/>
            <a:tailEnd/>
          </a:ln>
        </p:spPr>
        <p:txBody>
          <a:bodyPr anchor="b"/>
          <a:lstStyle/>
          <a:p>
            <a:pPr algn="r"/>
            <a:fld id="{879682BC-DE33-41A5-B84F-80E3E20FD512}" type="slidenum">
              <a:rPr lang="en-GB" sz="1200" b="0">
                <a:solidFill>
                  <a:schemeClr val="tx1"/>
                </a:solidFill>
              </a:rPr>
              <a:pPr algn="r"/>
              <a:t>42</a:t>
            </a:fld>
            <a:endParaRPr lang="en-GB" sz="1200" b="0">
              <a:solidFill>
                <a:schemeClr val="tx1"/>
              </a:solidFill>
            </a:endParaRPr>
          </a:p>
        </p:txBody>
      </p:sp>
      <p:sp>
        <p:nvSpPr>
          <p:cNvPr id="128003" name="Rectangle 7"/>
          <p:cNvSpPr txBox="1">
            <a:spLocks noGrp="1" noChangeArrowheads="1"/>
          </p:cNvSpPr>
          <p:nvPr/>
        </p:nvSpPr>
        <p:spPr bwMode="auto">
          <a:xfrm>
            <a:off x="3884613" y="9201150"/>
            <a:ext cx="2971800" cy="484188"/>
          </a:xfrm>
          <a:prstGeom prst="rect">
            <a:avLst/>
          </a:prstGeom>
          <a:noFill/>
          <a:ln w="9525">
            <a:noFill/>
            <a:miter lim="800000"/>
            <a:headEnd/>
            <a:tailEnd/>
          </a:ln>
        </p:spPr>
        <p:txBody>
          <a:bodyPr anchor="b"/>
          <a:lstStyle/>
          <a:p>
            <a:pPr algn="r"/>
            <a:fld id="{7D021ABD-5627-4FED-B920-BB8948BEBF7A}" type="slidenum">
              <a:rPr lang="en-GB" sz="1200" b="0">
                <a:solidFill>
                  <a:schemeClr val="tx1"/>
                </a:solidFill>
              </a:rPr>
              <a:pPr algn="r"/>
              <a:t>42</a:t>
            </a:fld>
            <a:endParaRPr lang="en-GB" sz="1200" b="0">
              <a:solidFill>
                <a:schemeClr val="tx1"/>
              </a:solidFill>
            </a:endParaRPr>
          </a:p>
        </p:txBody>
      </p:sp>
      <p:sp>
        <p:nvSpPr>
          <p:cNvPr id="128004" name="Rectangle 2"/>
          <p:cNvSpPr>
            <a:spLocks noGrp="1" noRot="1" noChangeAspect="1" noChangeArrowheads="1" noTextEdit="1"/>
          </p:cNvSpPr>
          <p:nvPr>
            <p:ph type="sldImg"/>
          </p:nvPr>
        </p:nvSpPr>
        <p:spPr>
          <a:ln/>
        </p:spPr>
      </p:sp>
      <p:sp>
        <p:nvSpPr>
          <p:cNvPr id="128005" name="Rectangle 3"/>
          <p:cNvSpPr>
            <a:spLocks noGrp="1" noChangeArrowheads="1"/>
          </p:cNvSpPr>
          <p:nvPr>
            <p:ph type="body" idx="1"/>
          </p:nvPr>
        </p:nvSpPr>
        <p:spPr>
          <a:noFill/>
          <a:ln/>
        </p:spPr>
        <p:txBody>
          <a:bodyPr/>
          <a:lstStyle/>
          <a:p>
            <a:pPr eaLnBrk="1" hangingPunct="1">
              <a:buFontTx/>
              <a:buChar char="•"/>
            </a:pPr>
            <a:r>
              <a:rPr lang="en-GB" smtClean="0"/>
              <a:t>Size – recommended that it takes up a proportional size of the material (rule of thumb 25%)</a:t>
            </a: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Rectangle 7"/>
          <p:cNvSpPr>
            <a:spLocks noGrp="1" noChangeArrowheads="1"/>
          </p:cNvSpPr>
          <p:nvPr>
            <p:ph type="sldNum" sz="quarter" idx="5"/>
          </p:nvPr>
        </p:nvSpPr>
        <p:spPr>
          <a:noFill/>
        </p:spPr>
        <p:txBody>
          <a:bodyPr/>
          <a:lstStyle/>
          <a:p>
            <a:fld id="{E53C2A5F-1D8E-4A89-A8C5-5ECEE4398516}" type="slidenum">
              <a:rPr lang="en-GB" smtClean="0"/>
              <a:pPr/>
              <a:t>43</a:t>
            </a:fld>
            <a:endParaRPr lang="en-GB" smtClean="0"/>
          </a:p>
        </p:txBody>
      </p:sp>
      <p:sp>
        <p:nvSpPr>
          <p:cNvPr id="130050" name="Rectangle 7"/>
          <p:cNvSpPr txBox="1">
            <a:spLocks noGrp="1" noChangeArrowheads="1"/>
          </p:cNvSpPr>
          <p:nvPr/>
        </p:nvSpPr>
        <p:spPr bwMode="auto">
          <a:xfrm>
            <a:off x="3884613" y="9201150"/>
            <a:ext cx="2971800" cy="484188"/>
          </a:xfrm>
          <a:prstGeom prst="rect">
            <a:avLst/>
          </a:prstGeom>
          <a:noFill/>
          <a:ln w="9525">
            <a:noFill/>
            <a:miter lim="800000"/>
            <a:headEnd/>
            <a:tailEnd/>
          </a:ln>
        </p:spPr>
        <p:txBody>
          <a:bodyPr anchor="b"/>
          <a:lstStyle/>
          <a:p>
            <a:pPr algn="r"/>
            <a:fld id="{C59C347F-1B18-4451-B5BB-A7855C05580B}" type="slidenum">
              <a:rPr lang="en-GB" sz="1200" b="0">
                <a:solidFill>
                  <a:schemeClr val="tx1"/>
                </a:solidFill>
              </a:rPr>
              <a:pPr algn="r"/>
              <a:t>43</a:t>
            </a:fld>
            <a:endParaRPr lang="en-GB" sz="1200" b="0">
              <a:solidFill>
                <a:schemeClr val="tx1"/>
              </a:solidFill>
            </a:endParaRPr>
          </a:p>
        </p:txBody>
      </p:sp>
      <p:sp>
        <p:nvSpPr>
          <p:cNvPr id="130051" name="Rectangle 7"/>
          <p:cNvSpPr txBox="1">
            <a:spLocks noGrp="1" noChangeArrowheads="1"/>
          </p:cNvSpPr>
          <p:nvPr/>
        </p:nvSpPr>
        <p:spPr bwMode="auto">
          <a:xfrm>
            <a:off x="3884613" y="9201150"/>
            <a:ext cx="2971800" cy="484188"/>
          </a:xfrm>
          <a:prstGeom prst="rect">
            <a:avLst/>
          </a:prstGeom>
          <a:noFill/>
          <a:ln w="9525">
            <a:noFill/>
            <a:miter lim="800000"/>
            <a:headEnd/>
            <a:tailEnd/>
          </a:ln>
        </p:spPr>
        <p:txBody>
          <a:bodyPr anchor="b"/>
          <a:lstStyle/>
          <a:p>
            <a:pPr algn="r"/>
            <a:fld id="{316B70C6-3755-449A-9A68-B2E7C01FEE54}" type="slidenum">
              <a:rPr lang="en-GB" sz="1200" b="0">
                <a:solidFill>
                  <a:schemeClr val="tx1"/>
                </a:solidFill>
              </a:rPr>
              <a:pPr algn="r"/>
              <a:t>43</a:t>
            </a:fld>
            <a:endParaRPr lang="en-GB" sz="1200" b="0">
              <a:solidFill>
                <a:schemeClr val="tx1"/>
              </a:solidFill>
            </a:endParaRPr>
          </a:p>
        </p:txBody>
      </p:sp>
      <p:sp>
        <p:nvSpPr>
          <p:cNvPr id="130052" name="Rectangle 2"/>
          <p:cNvSpPr>
            <a:spLocks noGrp="1" noRot="1" noChangeAspect="1" noChangeArrowheads="1" noTextEdit="1"/>
          </p:cNvSpPr>
          <p:nvPr>
            <p:ph type="sldImg"/>
          </p:nvPr>
        </p:nvSpPr>
        <p:spPr>
          <a:xfrm>
            <a:off x="1089025" y="727075"/>
            <a:ext cx="1936750" cy="1452563"/>
          </a:xfrm>
          <a:ln/>
        </p:spPr>
      </p:sp>
      <p:sp>
        <p:nvSpPr>
          <p:cNvPr id="130053" name="Rectangle 3"/>
          <p:cNvSpPr>
            <a:spLocks noGrp="1" noChangeArrowheads="1"/>
          </p:cNvSpPr>
          <p:nvPr>
            <p:ph type="body" idx="1"/>
          </p:nvPr>
        </p:nvSpPr>
        <p:spPr>
          <a:xfrm>
            <a:off x="457200" y="2501900"/>
            <a:ext cx="6019800" cy="6378575"/>
          </a:xfrm>
          <a:noFill/>
          <a:ln/>
        </p:spPr>
        <p:txBody>
          <a:bodyPr/>
          <a:lstStyle/>
          <a:p>
            <a:pPr eaLnBrk="1" hangingPunct="1">
              <a:lnSpc>
                <a:spcPct val="80000"/>
              </a:lnSpc>
            </a:pPr>
            <a:r>
              <a:rPr lang="en-GB" sz="1800" u="sng" smtClean="0"/>
              <a:t>Recovery</a:t>
            </a:r>
            <a:r>
              <a:rPr lang="en-GB" sz="1800" smtClean="0"/>
              <a:t> - MA on IB. IB to clawback from beneficiary.</a:t>
            </a:r>
          </a:p>
          <a:p>
            <a:pPr eaLnBrk="1" hangingPunct="1">
              <a:lnSpc>
                <a:spcPct val="80000"/>
              </a:lnSpc>
            </a:pPr>
            <a:endParaRPr lang="en-GB" sz="1800" smtClean="0"/>
          </a:p>
          <a:p>
            <a:pPr eaLnBrk="1" hangingPunct="1">
              <a:lnSpc>
                <a:spcPct val="80000"/>
              </a:lnSpc>
            </a:pPr>
            <a:r>
              <a:rPr lang="en-GB" sz="1800" u="sng" smtClean="0"/>
              <a:t>Audit Trail</a:t>
            </a:r>
          </a:p>
          <a:p>
            <a:pPr eaLnBrk="1" hangingPunct="1">
              <a:lnSpc>
                <a:spcPct val="80000"/>
              </a:lnSpc>
            </a:pPr>
            <a:endParaRPr lang="en-GB" sz="1800" smtClean="0"/>
          </a:p>
          <a:p>
            <a:pPr eaLnBrk="1" hangingPunct="1">
              <a:lnSpc>
                <a:spcPct val="80000"/>
              </a:lnSpc>
              <a:buFontTx/>
              <a:buChar char="•"/>
            </a:pPr>
            <a:r>
              <a:rPr lang="en-GB" sz="1800" smtClean="0"/>
              <a:t>No excuses accepted re timeliness of audit or the amount of previous verification activity. </a:t>
            </a:r>
          </a:p>
          <a:p>
            <a:pPr eaLnBrk="1" hangingPunct="1">
              <a:lnSpc>
                <a:spcPct val="80000"/>
              </a:lnSpc>
              <a:buFontTx/>
              <a:buChar char="•"/>
            </a:pPr>
            <a:endParaRPr lang="en-GB" sz="1800" smtClean="0"/>
          </a:p>
          <a:p>
            <a:pPr eaLnBrk="1" hangingPunct="1">
              <a:lnSpc>
                <a:spcPct val="80000"/>
              </a:lnSpc>
              <a:buFontTx/>
              <a:buChar char="•"/>
            </a:pPr>
            <a:r>
              <a:rPr lang="en-GB" sz="1800" smtClean="0"/>
              <a:t>This is also applicable where access to audit trail documents is denied or restricted.</a:t>
            </a:r>
          </a:p>
          <a:p>
            <a:pPr eaLnBrk="1" hangingPunct="1">
              <a:lnSpc>
                <a:spcPct val="80000"/>
              </a:lnSpc>
              <a:buFontTx/>
              <a:buChar char="•"/>
            </a:pPr>
            <a:endParaRPr lang="en-GB" sz="1800" smtClean="0"/>
          </a:p>
          <a:p>
            <a:pPr eaLnBrk="1" hangingPunct="1">
              <a:lnSpc>
                <a:spcPct val="80000"/>
              </a:lnSpc>
            </a:pPr>
            <a:r>
              <a:rPr lang="en-GB" sz="1800" u="sng" smtClean="0"/>
              <a:t>Publicity</a:t>
            </a:r>
            <a:r>
              <a:rPr lang="en-GB" sz="1800" smtClean="0"/>
              <a:t> - 10% of total grant – Sparta airport example</a:t>
            </a:r>
          </a:p>
          <a:p>
            <a:pPr eaLnBrk="1" hangingPunct="1">
              <a:lnSpc>
                <a:spcPct val="80000"/>
              </a:lnSpc>
            </a:pPr>
            <a:endParaRPr lang="en-GB" sz="1800" smtClean="0"/>
          </a:p>
          <a:p>
            <a:pPr eaLnBrk="1" hangingPunct="1">
              <a:lnSpc>
                <a:spcPct val="80000"/>
              </a:lnSpc>
            </a:pPr>
            <a:r>
              <a:rPr lang="en-GB" sz="1800" u="sng" smtClean="0"/>
              <a:t>Tendering</a:t>
            </a:r>
          </a:p>
          <a:p>
            <a:pPr eaLnBrk="1" hangingPunct="1">
              <a:lnSpc>
                <a:spcPct val="80000"/>
              </a:lnSpc>
            </a:pPr>
            <a:endParaRPr lang="en-GB" sz="1800" smtClean="0"/>
          </a:p>
          <a:p>
            <a:pPr eaLnBrk="1" hangingPunct="1">
              <a:lnSpc>
                <a:spcPct val="80000"/>
              </a:lnSpc>
            </a:pPr>
            <a:r>
              <a:rPr lang="en-GB" sz="1800" smtClean="0"/>
              <a:t>5%-10% - failure to advertise in papers perceived to relate directly to a particular section of the community.</a:t>
            </a:r>
          </a:p>
          <a:p>
            <a:pPr eaLnBrk="1" hangingPunct="1">
              <a:lnSpc>
                <a:spcPct val="80000"/>
              </a:lnSpc>
            </a:pPr>
            <a:endParaRPr lang="en-GB" sz="1800" smtClean="0"/>
          </a:p>
          <a:p>
            <a:pPr eaLnBrk="1" hangingPunct="1">
              <a:lnSpc>
                <a:spcPct val="80000"/>
              </a:lnSpc>
            </a:pPr>
            <a:r>
              <a:rPr lang="en-GB" sz="1800" smtClean="0"/>
              <a:t>25% - one quote less than required at the threshold</a:t>
            </a:r>
          </a:p>
          <a:p>
            <a:pPr eaLnBrk="1" hangingPunct="1">
              <a:lnSpc>
                <a:spcPct val="80000"/>
              </a:lnSpc>
            </a:pPr>
            <a:endParaRPr lang="en-GB" sz="1800" smtClean="0"/>
          </a:p>
          <a:p>
            <a:pPr eaLnBrk="1" hangingPunct="1">
              <a:lnSpc>
                <a:spcPct val="80000"/>
              </a:lnSpc>
            </a:pPr>
            <a:r>
              <a:rPr lang="en-GB" sz="1800" smtClean="0"/>
              <a:t>100% - failure to advertise.</a:t>
            </a: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Rectangle 7"/>
          <p:cNvSpPr>
            <a:spLocks noGrp="1" noChangeArrowheads="1"/>
          </p:cNvSpPr>
          <p:nvPr>
            <p:ph type="sldNum" sz="quarter" idx="5"/>
          </p:nvPr>
        </p:nvSpPr>
        <p:spPr>
          <a:noFill/>
        </p:spPr>
        <p:txBody>
          <a:bodyPr/>
          <a:lstStyle/>
          <a:p>
            <a:fld id="{31819CC0-0E2D-4935-ACBE-207923A0EAB8}" type="slidenum">
              <a:rPr lang="en-GB" smtClean="0"/>
              <a:pPr/>
              <a:t>44</a:t>
            </a:fld>
            <a:endParaRPr lang="en-GB" smtClean="0"/>
          </a:p>
        </p:txBody>
      </p:sp>
      <p:sp>
        <p:nvSpPr>
          <p:cNvPr id="132098" name="Rectangle 7"/>
          <p:cNvSpPr txBox="1">
            <a:spLocks noGrp="1" noChangeArrowheads="1"/>
          </p:cNvSpPr>
          <p:nvPr/>
        </p:nvSpPr>
        <p:spPr bwMode="auto">
          <a:xfrm>
            <a:off x="3884613" y="9201150"/>
            <a:ext cx="2971800" cy="484188"/>
          </a:xfrm>
          <a:prstGeom prst="rect">
            <a:avLst/>
          </a:prstGeom>
          <a:noFill/>
          <a:ln w="9525">
            <a:noFill/>
            <a:miter lim="800000"/>
            <a:headEnd/>
            <a:tailEnd/>
          </a:ln>
        </p:spPr>
        <p:txBody>
          <a:bodyPr anchor="b"/>
          <a:lstStyle/>
          <a:p>
            <a:pPr algn="r"/>
            <a:fld id="{0C517D76-4007-4AF8-B03F-29F090DF374C}" type="slidenum">
              <a:rPr lang="en-GB" sz="1200" b="0">
                <a:solidFill>
                  <a:schemeClr val="tx1"/>
                </a:solidFill>
              </a:rPr>
              <a:pPr algn="r"/>
              <a:t>44</a:t>
            </a:fld>
            <a:endParaRPr lang="en-GB" sz="1200" b="0">
              <a:solidFill>
                <a:schemeClr val="tx1"/>
              </a:solidFill>
            </a:endParaRPr>
          </a:p>
        </p:txBody>
      </p:sp>
      <p:sp>
        <p:nvSpPr>
          <p:cNvPr id="132099" name="Rectangle 7"/>
          <p:cNvSpPr txBox="1">
            <a:spLocks noGrp="1" noChangeArrowheads="1"/>
          </p:cNvSpPr>
          <p:nvPr/>
        </p:nvSpPr>
        <p:spPr bwMode="auto">
          <a:xfrm>
            <a:off x="3884613" y="9201150"/>
            <a:ext cx="2971800" cy="484188"/>
          </a:xfrm>
          <a:prstGeom prst="rect">
            <a:avLst/>
          </a:prstGeom>
          <a:noFill/>
          <a:ln w="9525">
            <a:noFill/>
            <a:miter lim="800000"/>
            <a:headEnd/>
            <a:tailEnd/>
          </a:ln>
        </p:spPr>
        <p:txBody>
          <a:bodyPr anchor="b"/>
          <a:lstStyle/>
          <a:p>
            <a:pPr algn="r"/>
            <a:fld id="{A4B54044-A050-4739-8B2D-7FD57610ED96}" type="slidenum">
              <a:rPr lang="en-GB" sz="1200" b="0">
                <a:solidFill>
                  <a:schemeClr val="tx1"/>
                </a:solidFill>
              </a:rPr>
              <a:pPr algn="r"/>
              <a:t>44</a:t>
            </a:fld>
            <a:endParaRPr lang="en-GB" sz="1200" b="0">
              <a:solidFill>
                <a:schemeClr val="tx1"/>
              </a:solidFill>
            </a:endParaRPr>
          </a:p>
        </p:txBody>
      </p:sp>
      <p:sp>
        <p:nvSpPr>
          <p:cNvPr id="132100" name="Rectangle 2"/>
          <p:cNvSpPr>
            <a:spLocks noGrp="1" noRot="1" noChangeAspect="1" noChangeArrowheads="1" noTextEdit="1"/>
          </p:cNvSpPr>
          <p:nvPr>
            <p:ph type="sldImg"/>
          </p:nvPr>
        </p:nvSpPr>
        <p:spPr>
          <a:xfrm>
            <a:off x="1016000" y="727075"/>
            <a:ext cx="4519613" cy="3389313"/>
          </a:xfrm>
          <a:ln/>
        </p:spPr>
      </p:sp>
      <p:sp>
        <p:nvSpPr>
          <p:cNvPr id="132101" name="Rectangle 3"/>
          <p:cNvSpPr>
            <a:spLocks noGrp="1" noChangeArrowheads="1"/>
          </p:cNvSpPr>
          <p:nvPr>
            <p:ph type="body" idx="1"/>
          </p:nvPr>
        </p:nvSpPr>
        <p:spPr>
          <a:xfrm>
            <a:off x="457200" y="4359275"/>
            <a:ext cx="6172200" cy="4521200"/>
          </a:xfrm>
          <a:noFill/>
          <a:ln/>
        </p:spPr>
        <p:txBody>
          <a:bodyPr/>
          <a:lstStyle/>
          <a:p>
            <a:pPr eaLnBrk="1" hangingPunct="1"/>
            <a:r>
              <a:rPr lang="en-GB" smtClean="0"/>
              <a:t>To summarise – key is avoiding non-compliance.</a:t>
            </a:r>
          </a:p>
          <a:p>
            <a:pPr eaLnBrk="1" hangingPunct="1"/>
            <a:endParaRPr lang="en-GB" smtClean="0"/>
          </a:p>
          <a:p>
            <a:pPr eaLnBrk="1" hangingPunct="1"/>
            <a:r>
              <a:rPr lang="en-GB" smtClean="0"/>
              <a:t>The fallout from which ranges from adverse publicity, damage to reputation, PAC through to financial sanctions. </a:t>
            </a:r>
          </a:p>
          <a:p>
            <a:pPr eaLnBrk="1" hangingPunct="1"/>
            <a:endParaRPr lang="en-GB" smtClean="0"/>
          </a:p>
          <a:p>
            <a:pPr eaLnBrk="1" hangingPunct="1"/>
            <a:r>
              <a:rPr lang="en-GB" smtClean="0"/>
              <a:t>This is one of a number of steps to try to ensure that everyone involved has a grounding in the key principles.</a:t>
            </a:r>
          </a:p>
          <a:p>
            <a:pPr eaLnBrk="1" hangingPunct="1"/>
            <a:endParaRPr lang="en-GB" smtClean="0"/>
          </a:p>
          <a:p>
            <a:pPr eaLnBrk="1" hangingPunct="1"/>
            <a:r>
              <a:rPr lang="en-GB" smtClean="0"/>
              <a:t>Implication for audit authority sample sizes etc and the likelihood of EC audit scrutiny.</a:t>
            </a: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5" name="Rectangle 7"/>
          <p:cNvSpPr>
            <a:spLocks noGrp="1" noChangeArrowheads="1"/>
          </p:cNvSpPr>
          <p:nvPr>
            <p:ph type="sldNum" sz="quarter" idx="5"/>
          </p:nvPr>
        </p:nvSpPr>
        <p:spPr>
          <a:noFill/>
        </p:spPr>
        <p:txBody>
          <a:bodyPr/>
          <a:lstStyle/>
          <a:p>
            <a:fld id="{09432B61-230D-47A2-94CB-B7A14A9DD6B9}" type="slidenum">
              <a:rPr lang="en-GB" smtClean="0"/>
              <a:pPr/>
              <a:t>45</a:t>
            </a:fld>
            <a:endParaRPr lang="en-GB" smtClean="0"/>
          </a:p>
        </p:txBody>
      </p:sp>
      <p:sp>
        <p:nvSpPr>
          <p:cNvPr id="134146" name="Rectangle 7"/>
          <p:cNvSpPr txBox="1">
            <a:spLocks noGrp="1" noChangeArrowheads="1"/>
          </p:cNvSpPr>
          <p:nvPr/>
        </p:nvSpPr>
        <p:spPr bwMode="auto">
          <a:xfrm>
            <a:off x="3884613" y="9201150"/>
            <a:ext cx="2971800" cy="484188"/>
          </a:xfrm>
          <a:prstGeom prst="rect">
            <a:avLst/>
          </a:prstGeom>
          <a:noFill/>
          <a:ln w="9525">
            <a:noFill/>
            <a:miter lim="800000"/>
            <a:headEnd/>
            <a:tailEnd/>
          </a:ln>
        </p:spPr>
        <p:txBody>
          <a:bodyPr anchor="b"/>
          <a:lstStyle/>
          <a:p>
            <a:pPr algn="r"/>
            <a:fld id="{E756D547-1430-4A36-85B6-B901D908FF50}" type="slidenum">
              <a:rPr lang="en-GB" sz="1200" b="0">
                <a:solidFill>
                  <a:schemeClr val="tx1"/>
                </a:solidFill>
              </a:rPr>
              <a:pPr algn="r"/>
              <a:t>45</a:t>
            </a:fld>
            <a:endParaRPr lang="en-GB" sz="1200" b="0">
              <a:solidFill>
                <a:schemeClr val="tx1"/>
              </a:solidFill>
            </a:endParaRPr>
          </a:p>
        </p:txBody>
      </p:sp>
      <p:sp>
        <p:nvSpPr>
          <p:cNvPr id="134147" name="Rectangle 7"/>
          <p:cNvSpPr txBox="1">
            <a:spLocks noGrp="1" noChangeArrowheads="1"/>
          </p:cNvSpPr>
          <p:nvPr/>
        </p:nvSpPr>
        <p:spPr bwMode="auto">
          <a:xfrm>
            <a:off x="3884613" y="9201150"/>
            <a:ext cx="2971800" cy="484188"/>
          </a:xfrm>
          <a:prstGeom prst="rect">
            <a:avLst/>
          </a:prstGeom>
          <a:noFill/>
          <a:ln w="9525">
            <a:noFill/>
            <a:miter lim="800000"/>
            <a:headEnd/>
            <a:tailEnd/>
          </a:ln>
        </p:spPr>
        <p:txBody>
          <a:bodyPr anchor="b"/>
          <a:lstStyle/>
          <a:p>
            <a:pPr algn="r"/>
            <a:fld id="{293645BE-C5C1-478A-84ED-37DD2DE46D66}" type="slidenum">
              <a:rPr lang="en-GB" sz="1200" b="0">
                <a:solidFill>
                  <a:schemeClr val="tx1"/>
                </a:solidFill>
              </a:rPr>
              <a:pPr algn="r"/>
              <a:t>45</a:t>
            </a:fld>
            <a:endParaRPr lang="en-GB" sz="1200" b="0">
              <a:solidFill>
                <a:schemeClr val="tx1"/>
              </a:solidFill>
            </a:endParaRPr>
          </a:p>
        </p:txBody>
      </p:sp>
      <p:sp>
        <p:nvSpPr>
          <p:cNvPr id="134148" name="Rectangle 2"/>
          <p:cNvSpPr>
            <a:spLocks noGrp="1" noRot="1" noChangeAspect="1" noChangeArrowheads="1" noTextEdit="1"/>
          </p:cNvSpPr>
          <p:nvPr>
            <p:ph type="sldImg"/>
          </p:nvPr>
        </p:nvSpPr>
        <p:spPr>
          <a:ln/>
        </p:spPr>
      </p:sp>
      <p:sp>
        <p:nvSpPr>
          <p:cNvPr id="165891" name="Rectangle 3"/>
          <p:cNvSpPr>
            <a:spLocks noGrp="1" noChangeArrowheads="1"/>
          </p:cNvSpPr>
          <p:nvPr>
            <p:ph type="body" idx="1"/>
          </p:nvPr>
        </p:nvSpPr>
        <p:spPr>
          <a:ln/>
        </p:spPr>
        <p:txBody>
          <a:bodyPr/>
          <a:lstStyle/>
          <a:p>
            <a:pPr eaLnBrk="1" hangingPunct="1">
              <a:spcAft>
                <a:spcPct val="20000"/>
              </a:spcAft>
              <a:defRPr/>
            </a:pPr>
            <a:endParaRPr lang="en-US" sz="1600" smtClean="0">
              <a:effectLst>
                <a:outerShdw blurRad="38100" dist="38100" dir="2700000" algn="tl">
                  <a:srgbClr val="C0C0C0"/>
                </a:outerShdw>
              </a:effectLst>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Rot="1" noChangeAspect="1" noChangeArrowheads="1" noTextEdit="1"/>
          </p:cNvSpPr>
          <p:nvPr>
            <p:ph type="sldImg"/>
          </p:nvPr>
        </p:nvSpPr>
        <p:spPr>
          <a:ln/>
        </p:spPr>
      </p:sp>
      <p:sp>
        <p:nvSpPr>
          <p:cNvPr id="52226" name="Rectangle 3"/>
          <p:cNvSpPr>
            <a:spLocks noGrp="1" noChangeArrowheads="1"/>
          </p:cNvSpPr>
          <p:nvPr>
            <p:ph type="body" idx="1"/>
          </p:nvPr>
        </p:nvSpPr>
        <p:spPr>
          <a:noFill/>
          <a:ln/>
        </p:spPr>
        <p:txBody>
          <a:bodyPr/>
          <a:lstStyle/>
          <a:p>
            <a:endParaRPr lang="en-US" u="sng"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7"/>
          <p:cNvSpPr>
            <a:spLocks noGrp="1" noChangeArrowheads="1"/>
          </p:cNvSpPr>
          <p:nvPr>
            <p:ph type="sldNum" sz="quarter" idx="5"/>
          </p:nvPr>
        </p:nvSpPr>
        <p:spPr>
          <a:noFill/>
        </p:spPr>
        <p:txBody>
          <a:bodyPr/>
          <a:lstStyle/>
          <a:p>
            <a:fld id="{5A920F88-797D-4702-BC80-418753B24C89}" type="slidenum">
              <a:rPr lang="en-GB" smtClean="0"/>
              <a:pPr/>
              <a:t>6</a:t>
            </a:fld>
            <a:endParaRPr lang="en-GB" smtClean="0"/>
          </a:p>
        </p:txBody>
      </p:sp>
      <p:sp>
        <p:nvSpPr>
          <p:cNvPr id="54274" name="Rectangle 7"/>
          <p:cNvSpPr txBox="1">
            <a:spLocks noGrp="1" noChangeArrowheads="1"/>
          </p:cNvSpPr>
          <p:nvPr/>
        </p:nvSpPr>
        <p:spPr bwMode="auto">
          <a:xfrm>
            <a:off x="3884613" y="9201150"/>
            <a:ext cx="2971800" cy="484188"/>
          </a:xfrm>
          <a:prstGeom prst="rect">
            <a:avLst/>
          </a:prstGeom>
          <a:noFill/>
          <a:ln w="9525">
            <a:noFill/>
            <a:miter lim="800000"/>
            <a:headEnd/>
            <a:tailEnd/>
          </a:ln>
        </p:spPr>
        <p:txBody>
          <a:bodyPr anchor="b"/>
          <a:lstStyle/>
          <a:p>
            <a:pPr algn="r"/>
            <a:fld id="{CFFABC5E-7F12-462A-8DEA-31F24C4679F7}" type="slidenum">
              <a:rPr lang="en-GB" sz="1200" b="0">
                <a:solidFill>
                  <a:schemeClr val="tx1"/>
                </a:solidFill>
              </a:rPr>
              <a:pPr algn="r"/>
              <a:t>6</a:t>
            </a:fld>
            <a:endParaRPr lang="en-GB" sz="1200" b="0">
              <a:solidFill>
                <a:schemeClr val="tx1"/>
              </a:solidFill>
            </a:endParaRPr>
          </a:p>
        </p:txBody>
      </p:sp>
      <p:sp>
        <p:nvSpPr>
          <p:cNvPr id="54275" name="Rectangle 7"/>
          <p:cNvSpPr txBox="1">
            <a:spLocks noGrp="1" noChangeArrowheads="1"/>
          </p:cNvSpPr>
          <p:nvPr/>
        </p:nvSpPr>
        <p:spPr bwMode="auto">
          <a:xfrm>
            <a:off x="3884613" y="9201150"/>
            <a:ext cx="2971800" cy="484188"/>
          </a:xfrm>
          <a:prstGeom prst="rect">
            <a:avLst/>
          </a:prstGeom>
          <a:noFill/>
          <a:ln w="9525">
            <a:noFill/>
            <a:miter lim="800000"/>
            <a:headEnd/>
            <a:tailEnd/>
          </a:ln>
        </p:spPr>
        <p:txBody>
          <a:bodyPr anchor="b"/>
          <a:lstStyle/>
          <a:p>
            <a:pPr algn="r"/>
            <a:fld id="{4E949224-217F-4EBF-94F7-1CD14637FDBD}" type="slidenum">
              <a:rPr lang="en-GB" sz="1200" b="0">
                <a:solidFill>
                  <a:schemeClr val="tx1"/>
                </a:solidFill>
              </a:rPr>
              <a:pPr algn="r"/>
              <a:t>6</a:t>
            </a:fld>
            <a:endParaRPr lang="en-GB" sz="1200" b="0">
              <a:solidFill>
                <a:schemeClr val="tx1"/>
              </a:solidFill>
            </a:endParaRPr>
          </a:p>
        </p:txBody>
      </p:sp>
      <p:sp>
        <p:nvSpPr>
          <p:cNvPr id="54276" name="Rectangle 2"/>
          <p:cNvSpPr>
            <a:spLocks noGrp="1" noRot="1" noChangeAspect="1" noChangeArrowheads="1" noTextEdit="1"/>
          </p:cNvSpPr>
          <p:nvPr>
            <p:ph type="sldImg"/>
          </p:nvPr>
        </p:nvSpPr>
        <p:spPr>
          <a:xfrm>
            <a:off x="1012825" y="403225"/>
            <a:ext cx="1938338" cy="1454150"/>
          </a:xfrm>
          <a:ln/>
        </p:spPr>
      </p:sp>
      <p:sp>
        <p:nvSpPr>
          <p:cNvPr id="54277" name="Rectangle 3"/>
          <p:cNvSpPr>
            <a:spLocks noGrp="1" noChangeArrowheads="1"/>
          </p:cNvSpPr>
          <p:nvPr>
            <p:ph type="body" idx="1"/>
          </p:nvPr>
        </p:nvSpPr>
        <p:spPr>
          <a:xfrm>
            <a:off x="228600" y="2017713"/>
            <a:ext cx="6172200" cy="7346950"/>
          </a:xfrm>
          <a:noFill/>
          <a:ln/>
        </p:spPr>
        <p:txBody>
          <a:bodyPr/>
          <a:lstStyle/>
          <a:p>
            <a:pPr marL="228600" indent="-228600" eaLnBrk="1" hangingPunct="1">
              <a:lnSpc>
                <a:spcPct val="90000"/>
              </a:lnSpc>
              <a:buFontTx/>
              <a:buChar char="•"/>
            </a:pPr>
            <a:r>
              <a:rPr lang="en-US" sz="2400" smtClean="0"/>
              <a:t>Detailed in the Operating Manual.</a:t>
            </a:r>
          </a:p>
          <a:p>
            <a:pPr marL="228600" indent="-228600" eaLnBrk="1" hangingPunct="1">
              <a:lnSpc>
                <a:spcPct val="90000"/>
              </a:lnSpc>
              <a:buFontTx/>
              <a:buChar char="•"/>
            </a:pPr>
            <a:endParaRPr lang="en-US" sz="2400" smtClean="0"/>
          </a:p>
          <a:p>
            <a:pPr marL="228600" indent="-228600" eaLnBrk="1" hangingPunct="1">
              <a:lnSpc>
                <a:spcPct val="90000"/>
              </a:lnSpc>
              <a:buFontTx/>
              <a:buChar char="•"/>
            </a:pPr>
            <a:endParaRPr lang="en-US" sz="240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7"/>
          <p:cNvSpPr>
            <a:spLocks noGrp="1" noChangeArrowheads="1"/>
          </p:cNvSpPr>
          <p:nvPr>
            <p:ph type="sldNum" sz="quarter" idx="5"/>
          </p:nvPr>
        </p:nvSpPr>
        <p:spPr>
          <a:noFill/>
        </p:spPr>
        <p:txBody>
          <a:bodyPr/>
          <a:lstStyle/>
          <a:p>
            <a:fld id="{D7227D58-E1B3-4FF1-B9CB-32F95A2F6D48}" type="slidenum">
              <a:rPr lang="en-GB" smtClean="0"/>
              <a:pPr/>
              <a:t>7</a:t>
            </a:fld>
            <a:endParaRPr lang="en-GB" smtClean="0"/>
          </a:p>
        </p:txBody>
      </p:sp>
      <p:sp>
        <p:nvSpPr>
          <p:cNvPr id="56322" name="Rectangle 7"/>
          <p:cNvSpPr txBox="1">
            <a:spLocks noGrp="1" noChangeArrowheads="1"/>
          </p:cNvSpPr>
          <p:nvPr/>
        </p:nvSpPr>
        <p:spPr bwMode="auto">
          <a:xfrm>
            <a:off x="3884613" y="9201150"/>
            <a:ext cx="2971800" cy="484188"/>
          </a:xfrm>
          <a:prstGeom prst="rect">
            <a:avLst/>
          </a:prstGeom>
          <a:noFill/>
          <a:ln w="9525">
            <a:noFill/>
            <a:miter lim="800000"/>
            <a:headEnd/>
            <a:tailEnd/>
          </a:ln>
        </p:spPr>
        <p:txBody>
          <a:bodyPr anchor="b"/>
          <a:lstStyle/>
          <a:p>
            <a:pPr algn="r"/>
            <a:fld id="{59EF8A6F-D800-4E05-B24D-0F27F6714F0E}" type="slidenum">
              <a:rPr lang="en-GB" sz="1200" b="0">
                <a:solidFill>
                  <a:schemeClr val="tx1"/>
                </a:solidFill>
              </a:rPr>
              <a:pPr algn="r"/>
              <a:t>7</a:t>
            </a:fld>
            <a:endParaRPr lang="en-GB" sz="1200" b="0">
              <a:solidFill>
                <a:schemeClr val="tx1"/>
              </a:solidFill>
            </a:endParaRPr>
          </a:p>
        </p:txBody>
      </p:sp>
      <p:sp>
        <p:nvSpPr>
          <p:cNvPr id="56323" name="Rectangle 7"/>
          <p:cNvSpPr txBox="1">
            <a:spLocks noGrp="1" noChangeArrowheads="1"/>
          </p:cNvSpPr>
          <p:nvPr/>
        </p:nvSpPr>
        <p:spPr bwMode="auto">
          <a:xfrm>
            <a:off x="3884613" y="9201150"/>
            <a:ext cx="2971800" cy="484188"/>
          </a:xfrm>
          <a:prstGeom prst="rect">
            <a:avLst/>
          </a:prstGeom>
          <a:noFill/>
          <a:ln w="9525">
            <a:noFill/>
            <a:miter lim="800000"/>
            <a:headEnd/>
            <a:tailEnd/>
          </a:ln>
        </p:spPr>
        <p:txBody>
          <a:bodyPr anchor="b"/>
          <a:lstStyle/>
          <a:p>
            <a:pPr algn="r"/>
            <a:fld id="{D894A5CE-B3F1-45FA-80E6-602B993F01F6}" type="slidenum">
              <a:rPr lang="en-GB" sz="1200" b="0">
                <a:solidFill>
                  <a:schemeClr val="tx1"/>
                </a:solidFill>
              </a:rPr>
              <a:pPr algn="r"/>
              <a:t>7</a:t>
            </a:fld>
            <a:endParaRPr lang="en-GB" sz="1200" b="0">
              <a:solidFill>
                <a:schemeClr val="tx1"/>
              </a:solidFill>
            </a:endParaRPr>
          </a:p>
        </p:txBody>
      </p:sp>
      <p:sp>
        <p:nvSpPr>
          <p:cNvPr id="56324" name="Rectangle 2"/>
          <p:cNvSpPr>
            <a:spLocks noGrp="1" noRot="1" noChangeAspect="1" noChangeArrowheads="1" noTextEdit="1"/>
          </p:cNvSpPr>
          <p:nvPr>
            <p:ph type="sldImg"/>
          </p:nvPr>
        </p:nvSpPr>
        <p:spPr>
          <a:ln/>
        </p:spPr>
      </p:sp>
      <p:sp>
        <p:nvSpPr>
          <p:cNvPr id="56325" name="Rectangle 3"/>
          <p:cNvSpPr>
            <a:spLocks noGrp="1" noChangeArrowheads="1"/>
          </p:cNvSpPr>
          <p:nvPr>
            <p:ph type="body" idx="1"/>
          </p:nvPr>
        </p:nvSpPr>
        <p:spPr>
          <a:noFill/>
          <a:ln/>
        </p:spPr>
        <p:txBody>
          <a:bodyPr/>
          <a:lstStyle/>
          <a:p>
            <a:pPr eaLnBrk="1" hangingPunct="1">
              <a:buFontTx/>
              <a:buChar char="•"/>
            </a:pPr>
            <a:r>
              <a:rPr lang="en-US" sz="2400" smtClean="0"/>
              <a:t>Can do own checks but should supplement and </a:t>
            </a:r>
            <a:r>
              <a:rPr lang="en-US" sz="2400" smtClean="0">
                <a:solidFill>
                  <a:srgbClr val="FF3300"/>
                </a:solidFill>
              </a:rPr>
              <a:t>not duplicate</a:t>
            </a:r>
            <a:r>
              <a:rPr lang="en-US" sz="2400" smtClean="0"/>
              <a:t> work of others.</a:t>
            </a:r>
          </a:p>
          <a:p>
            <a:pPr eaLnBrk="1" hangingPunct="1">
              <a:buFontTx/>
              <a:buChar char="•"/>
            </a:pPr>
            <a:endParaRPr lang="en-US" sz="2400" smtClean="0"/>
          </a:p>
          <a:p>
            <a:pPr eaLnBrk="1" hangingPunct="1">
              <a:buFontTx/>
              <a:buChar char="•"/>
            </a:pPr>
            <a:r>
              <a:rPr lang="en-US" sz="2400" smtClean="0"/>
              <a:t>They can also </a:t>
            </a:r>
            <a:r>
              <a:rPr lang="en-US" sz="2400" smtClean="0">
                <a:solidFill>
                  <a:srgbClr val="FF3300"/>
                </a:solidFill>
              </a:rPr>
              <a:t>rely on</a:t>
            </a:r>
            <a:r>
              <a:rPr lang="en-US" sz="2400" smtClean="0"/>
              <a:t> any </a:t>
            </a:r>
            <a:r>
              <a:rPr lang="en-US" sz="2400" smtClean="0">
                <a:solidFill>
                  <a:srgbClr val="FF3300"/>
                </a:solidFill>
              </a:rPr>
              <a:t>other </a:t>
            </a:r>
            <a:r>
              <a:rPr lang="en-US" sz="2400" smtClean="0"/>
              <a:t>work that provides </a:t>
            </a:r>
            <a:r>
              <a:rPr lang="en-US" sz="2400" smtClean="0">
                <a:solidFill>
                  <a:srgbClr val="FF3300"/>
                </a:solidFill>
              </a:rPr>
              <a:t>assurance</a:t>
            </a:r>
            <a:r>
              <a:rPr lang="en-US" sz="2400" smtClean="0"/>
              <a:t> eg Internal Audit, Audit Authority, NIAO, EU, Management checks etc.</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p:cNvSpPr>
            <a:spLocks noGrp="1" noChangeArrowheads="1"/>
          </p:cNvSpPr>
          <p:nvPr>
            <p:ph type="sldNum" sz="quarter" idx="5"/>
          </p:nvPr>
        </p:nvSpPr>
        <p:spPr>
          <a:noFill/>
        </p:spPr>
        <p:txBody>
          <a:bodyPr/>
          <a:lstStyle/>
          <a:p>
            <a:fld id="{68D6C8AC-8B92-4683-AE6E-408B972FFB21}" type="slidenum">
              <a:rPr lang="en-GB" smtClean="0"/>
              <a:pPr/>
              <a:t>8</a:t>
            </a:fld>
            <a:endParaRPr lang="en-GB" smtClean="0"/>
          </a:p>
        </p:txBody>
      </p:sp>
      <p:sp>
        <p:nvSpPr>
          <p:cNvPr id="58370" name="Rectangle 7"/>
          <p:cNvSpPr txBox="1">
            <a:spLocks noGrp="1" noChangeArrowheads="1"/>
          </p:cNvSpPr>
          <p:nvPr/>
        </p:nvSpPr>
        <p:spPr bwMode="auto">
          <a:xfrm>
            <a:off x="3884613" y="9201150"/>
            <a:ext cx="2971800" cy="484188"/>
          </a:xfrm>
          <a:prstGeom prst="rect">
            <a:avLst/>
          </a:prstGeom>
          <a:noFill/>
          <a:ln w="9525">
            <a:noFill/>
            <a:miter lim="800000"/>
            <a:headEnd/>
            <a:tailEnd/>
          </a:ln>
        </p:spPr>
        <p:txBody>
          <a:bodyPr anchor="b"/>
          <a:lstStyle/>
          <a:p>
            <a:pPr algn="r"/>
            <a:fld id="{89623D7F-5C98-45EC-BF00-108CE4258D78}" type="slidenum">
              <a:rPr lang="en-GB" sz="1200" b="0">
                <a:solidFill>
                  <a:schemeClr val="tx1"/>
                </a:solidFill>
              </a:rPr>
              <a:pPr algn="r"/>
              <a:t>8</a:t>
            </a:fld>
            <a:endParaRPr lang="en-GB" sz="1200" b="0">
              <a:solidFill>
                <a:schemeClr val="tx1"/>
              </a:solidFill>
            </a:endParaRPr>
          </a:p>
        </p:txBody>
      </p:sp>
      <p:sp>
        <p:nvSpPr>
          <p:cNvPr id="58371" name="Rectangle 7"/>
          <p:cNvSpPr txBox="1">
            <a:spLocks noGrp="1" noChangeArrowheads="1"/>
          </p:cNvSpPr>
          <p:nvPr/>
        </p:nvSpPr>
        <p:spPr bwMode="auto">
          <a:xfrm>
            <a:off x="3884613" y="9201150"/>
            <a:ext cx="2971800" cy="484188"/>
          </a:xfrm>
          <a:prstGeom prst="rect">
            <a:avLst/>
          </a:prstGeom>
          <a:noFill/>
          <a:ln w="9525">
            <a:noFill/>
            <a:miter lim="800000"/>
            <a:headEnd/>
            <a:tailEnd/>
          </a:ln>
        </p:spPr>
        <p:txBody>
          <a:bodyPr anchor="b"/>
          <a:lstStyle/>
          <a:p>
            <a:pPr algn="r"/>
            <a:fld id="{ACFBD9E9-8042-4AAD-B3D9-2327DF5809E9}" type="slidenum">
              <a:rPr lang="en-GB" sz="1200" b="0">
                <a:solidFill>
                  <a:schemeClr val="tx1"/>
                </a:solidFill>
              </a:rPr>
              <a:pPr algn="r"/>
              <a:t>8</a:t>
            </a:fld>
            <a:endParaRPr lang="en-GB" sz="1200" b="0">
              <a:solidFill>
                <a:schemeClr val="tx1"/>
              </a:solidFill>
            </a:endParaRPr>
          </a:p>
        </p:txBody>
      </p:sp>
      <p:sp>
        <p:nvSpPr>
          <p:cNvPr id="58372" name="Rectangle 2"/>
          <p:cNvSpPr>
            <a:spLocks noGrp="1" noRot="1" noChangeAspect="1" noChangeArrowheads="1" noTextEdit="1"/>
          </p:cNvSpPr>
          <p:nvPr>
            <p:ph type="sldImg"/>
          </p:nvPr>
        </p:nvSpPr>
        <p:spPr>
          <a:ln/>
        </p:spPr>
      </p:sp>
      <p:sp>
        <p:nvSpPr>
          <p:cNvPr id="58373" name="Rectangle 3"/>
          <p:cNvSpPr>
            <a:spLocks noGrp="1" noChangeArrowheads="1"/>
          </p:cNvSpPr>
          <p:nvPr>
            <p:ph type="body" idx="1"/>
          </p:nvPr>
        </p:nvSpPr>
        <p:spPr>
          <a:noFill/>
          <a:ln/>
        </p:spPr>
        <p:txBody>
          <a:bodyPr/>
          <a:lstStyle/>
          <a:p>
            <a:pPr eaLnBrk="1" hangingPunct="1">
              <a:buFontTx/>
              <a:buChar char="•"/>
            </a:pPr>
            <a:r>
              <a:rPr lang="en-US" smtClean="0"/>
              <a:t>Enhanced role this Programme because of Commission resource issues including new MS accession.</a:t>
            </a:r>
          </a:p>
          <a:p>
            <a:pPr eaLnBrk="1" hangingPunct="1">
              <a:buFontTx/>
              <a:buChar char="•"/>
            </a:pPr>
            <a:endParaRPr lang="en-US" smtClean="0"/>
          </a:p>
          <a:p>
            <a:pPr eaLnBrk="1" hangingPunct="1">
              <a:buFontTx/>
              <a:buChar char="•"/>
            </a:pPr>
            <a:r>
              <a:rPr lang="en-US" smtClean="0"/>
              <a:t>System Audit and Audit of Operations</a:t>
            </a:r>
          </a:p>
          <a:p>
            <a:pPr eaLnBrk="1" hangingPunct="1">
              <a:buFontTx/>
              <a:buChar char="•"/>
            </a:pPr>
            <a:endParaRPr lang="en-US" smtClean="0"/>
          </a:p>
          <a:p>
            <a:pPr eaLnBrk="1" hangingPunct="1">
              <a:buFontTx/>
              <a:buChar char="•"/>
            </a:pPr>
            <a:r>
              <a:rPr lang="en-US" smtClean="0"/>
              <a:t>Better assurance from System Audit = smaller samples and vice versa</a:t>
            </a:r>
          </a:p>
          <a:p>
            <a:pPr eaLnBrk="1" hangingPunct="1">
              <a:buFontTx/>
              <a:buChar char="•"/>
            </a:pPr>
            <a:endParaRPr lang="en-US" smtClean="0"/>
          </a:p>
          <a:p>
            <a:pPr eaLnBrk="1" hangingPunct="1">
              <a:buFontTx/>
              <a:buChar char="•"/>
            </a:pPr>
            <a:r>
              <a:rPr lang="en-US" smtClean="0"/>
              <a:t>Reporting to the Commission and error rate impact</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7"/>
          <p:cNvSpPr>
            <a:spLocks noGrp="1" noChangeArrowheads="1"/>
          </p:cNvSpPr>
          <p:nvPr>
            <p:ph type="sldNum" sz="quarter" idx="5"/>
          </p:nvPr>
        </p:nvSpPr>
        <p:spPr>
          <a:noFill/>
        </p:spPr>
        <p:txBody>
          <a:bodyPr/>
          <a:lstStyle/>
          <a:p>
            <a:fld id="{F2466013-5297-46BB-9865-9AB8F17D7CE0}" type="slidenum">
              <a:rPr lang="en-GB" smtClean="0"/>
              <a:pPr/>
              <a:t>9</a:t>
            </a:fld>
            <a:endParaRPr lang="en-GB" smtClean="0"/>
          </a:p>
        </p:txBody>
      </p:sp>
      <p:sp>
        <p:nvSpPr>
          <p:cNvPr id="60418" name="Rectangle 7"/>
          <p:cNvSpPr txBox="1">
            <a:spLocks noGrp="1" noChangeArrowheads="1"/>
          </p:cNvSpPr>
          <p:nvPr/>
        </p:nvSpPr>
        <p:spPr bwMode="auto">
          <a:xfrm>
            <a:off x="3884613" y="9201150"/>
            <a:ext cx="2971800" cy="484188"/>
          </a:xfrm>
          <a:prstGeom prst="rect">
            <a:avLst/>
          </a:prstGeom>
          <a:noFill/>
          <a:ln w="9525">
            <a:noFill/>
            <a:miter lim="800000"/>
            <a:headEnd/>
            <a:tailEnd/>
          </a:ln>
        </p:spPr>
        <p:txBody>
          <a:bodyPr anchor="b"/>
          <a:lstStyle/>
          <a:p>
            <a:pPr algn="r"/>
            <a:fld id="{2C023F14-1361-4684-A3F8-41902AC0A14D}" type="slidenum">
              <a:rPr lang="en-GB" sz="1200" b="0">
                <a:solidFill>
                  <a:schemeClr val="tx1"/>
                </a:solidFill>
              </a:rPr>
              <a:pPr algn="r"/>
              <a:t>9</a:t>
            </a:fld>
            <a:endParaRPr lang="en-GB" sz="1200" b="0">
              <a:solidFill>
                <a:schemeClr val="tx1"/>
              </a:solidFill>
            </a:endParaRPr>
          </a:p>
        </p:txBody>
      </p:sp>
      <p:sp>
        <p:nvSpPr>
          <p:cNvPr id="60419" name="Rectangle 7"/>
          <p:cNvSpPr txBox="1">
            <a:spLocks noGrp="1" noChangeArrowheads="1"/>
          </p:cNvSpPr>
          <p:nvPr/>
        </p:nvSpPr>
        <p:spPr bwMode="auto">
          <a:xfrm>
            <a:off x="3884613" y="9201150"/>
            <a:ext cx="2971800" cy="484188"/>
          </a:xfrm>
          <a:prstGeom prst="rect">
            <a:avLst/>
          </a:prstGeom>
          <a:noFill/>
          <a:ln w="9525">
            <a:noFill/>
            <a:miter lim="800000"/>
            <a:headEnd/>
            <a:tailEnd/>
          </a:ln>
        </p:spPr>
        <p:txBody>
          <a:bodyPr anchor="b"/>
          <a:lstStyle/>
          <a:p>
            <a:pPr algn="r"/>
            <a:fld id="{5452BFB2-1DB3-4F47-9BEA-253C49594497}" type="slidenum">
              <a:rPr lang="en-GB" sz="1200" b="0">
                <a:solidFill>
                  <a:schemeClr val="tx1"/>
                </a:solidFill>
              </a:rPr>
              <a:pPr algn="r"/>
              <a:t>9</a:t>
            </a:fld>
            <a:endParaRPr lang="en-GB" sz="1200" b="0">
              <a:solidFill>
                <a:schemeClr val="tx1"/>
              </a:solidFill>
            </a:endParaRPr>
          </a:p>
        </p:txBody>
      </p:sp>
      <p:sp>
        <p:nvSpPr>
          <p:cNvPr id="60420" name="Rectangle 2"/>
          <p:cNvSpPr>
            <a:spLocks noGrp="1" noRot="1" noChangeAspect="1" noChangeArrowheads="1" noTextEdit="1"/>
          </p:cNvSpPr>
          <p:nvPr>
            <p:ph type="sldImg"/>
          </p:nvPr>
        </p:nvSpPr>
        <p:spPr>
          <a:ln/>
        </p:spPr>
      </p:sp>
      <p:sp>
        <p:nvSpPr>
          <p:cNvPr id="60421" name="Rectangle 3"/>
          <p:cNvSpPr>
            <a:spLocks noGrp="1" noChangeArrowheads="1"/>
          </p:cNvSpPr>
          <p:nvPr>
            <p:ph type="body" idx="1"/>
          </p:nvPr>
        </p:nvSpPr>
        <p:spPr>
          <a:noFill/>
          <a:ln/>
        </p:spPr>
        <p:txBody>
          <a:bodyPr/>
          <a:lstStyle/>
          <a:p>
            <a:pPr eaLnBrk="1" hangingPunct="1">
              <a:buFontTx/>
              <a:buChar char="•"/>
            </a:pPr>
            <a:r>
              <a:rPr lang="en-US" sz="2400" smtClean="0"/>
              <a:t>Everyone - admin or financial/verification has a role</a:t>
            </a:r>
          </a:p>
          <a:p>
            <a:pPr eaLnBrk="1" hangingPunct="1">
              <a:buFontTx/>
              <a:buChar char="•"/>
            </a:pPr>
            <a:endParaRPr lang="en-US" sz="2400" smtClean="0"/>
          </a:p>
          <a:p>
            <a:pPr eaLnBrk="1" hangingPunct="1">
              <a:buFontTx/>
              <a:buChar char="•"/>
            </a:pPr>
            <a:r>
              <a:rPr lang="en-US" sz="2400" smtClean="0"/>
              <a:t>Scoring - Priority objectives and criteria - can be supplemented by more specific criteria. </a:t>
            </a:r>
          </a:p>
          <a:p>
            <a:pPr eaLnBrk="1" hangingPunct="1">
              <a:buFontTx/>
              <a:buChar char="•"/>
            </a:pPr>
            <a:endParaRPr lang="en-US" sz="2400" smtClean="0"/>
          </a:p>
          <a:p>
            <a:pPr eaLnBrk="1" hangingPunct="1">
              <a:buFontTx/>
              <a:buChar char="•"/>
            </a:pPr>
            <a:r>
              <a:rPr lang="en-US" sz="2400" smtClean="0">
                <a:solidFill>
                  <a:srgbClr val="FF3300"/>
                </a:solidFill>
              </a:rPr>
              <a:t>Operation – project funded under Grant scheme or activity funded through contract</a:t>
            </a:r>
            <a:endParaRPr lang="en-US" sz="24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fld id="{4C2E6834-6939-4DCD-9329-62C1185F7FB6}" type="datetime1">
              <a:rPr lang="en-US"/>
              <a:pPr>
                <a:defRPr/>
              </a:pPr>
              <a:t>1/15/2014</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a:t>1</a:t>
            </a:r>
          </a:p>
        </p:txBody>
      </p:sp>
      <p:sp>
        <p:nvSpPr>
          <p:cNvPr id="6" name="Rectangle 6"/>
          <p:cNvSpPr>
            <a:spLocks noGrp="1" noChangeArrowheads="1"/>
          </p:cNvSpPr>
          <p:nvPr>
            <p:ph type="sldNum" sz="quarter" idx="12"/>
          </p:nvPr>
        </p:nvSpPr>
        <p:spPr>
          <a:ln/>
        </p:spPr>
        <p:txBody>
          <a:bodyPr/>
          <a:lstStyle>
            <a:lvl1pPr>
              <a:defRPr/>
            </a:lvl1pPr>
          </a:lstStyle>
          <a:p>
            <a:pPr>
              <a:defRPr/>
            </a:pPr>
            <a:fld id="{0DDB5A4E-A713-406D-8E88-3D850A3B0D2A}"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22C9DB05-EA2E-4DB3-98D2-B29BF9CBCF88}" type="datetime1">
              <a:rPr lang="en-US"/>
              <a:pPr>
                <a:defRPr/>
              </a:pPr>
              <a:t>1/15/2014</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a:t>1</a:t>
            </a:r>
          </a:p>
        </p:txBody>
      </p:sp>
      <p:sp>
        <p:nvSpPr>
          <p:cNvPr id="6" name="Rectangle 6"/>
          <p:cNvSpPr>
            <a:spLocks noGrp="1" noChangeArrowheads="1"/>
          </p:cNvSpPr>
          <p:nvPr>
            <p:ph type="sldNum" sz="quarter" idx="12"/>
          </p:nvPr>
        </p:nvSpPr>
        <p:spPr>
          <a:ln/>
        </p:spPr>
        <p:txBody>
          <a:bodyPr/>
          <a:lstStyle>
            <a:lvl1pPr>
              <a:defRPr/>
            </a:lvl1pPr>
          </a:lstStyle>
          <a:p>
            <a:pPr>
              <a:defRPr/>
            </a:pPr>
            <a:fld id="{063C778F-A53A-4025-AAB0-061EC6A71CB2}"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04800"/>
            <a:ext cx="20574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04800"/>
            <a:ext cx="60198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B4C1D259-CCAF-43E6-8312-9B4A17E394AC}" type="datetime1">
              <a:rPr lang="en-US"/>
              <a:pPr>
                <a:defRPr/>
              </a:pPr>
              <a:t>1/15/2014</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a:t>1</a:t>
            </a:r>
          </a:p>
        </p:txBody>
      </p:sp>
      <p:sp>
        <p:nvSpPr>
          <p:cNvPr id="6" name="Rectangle 6"/>
          <p:cNvSpPr>
            <a:spLocks noGrp="1" noChangeArrowheads="1"/>
          </p:cNvSpPr>
          <p:nvPr>
            <p:ph type="sldNum" sz="quarter" idx="12"/>
          </p:nvPr>
        </p:nvSpPr>
        <p:spPr>
          <a:ln/>
        </p:spPr>
        <p:txBody>
          <a:bodyPr/>
          <a:lstStyle>
            <a:lvl1pPr>
              <a:defRPr/>
            </a:lvl1pPr>
          </a:lstStyle>
          <a:p>
            <a:pPr>
              <a:defRPr/>
            </a:pPr>
            <a:fld id="{25C123FE-C924-4A09-832E-5E566F3E5481}"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8229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3938588"/>
            <a:ext cx="8229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7F05275C-C855-428F-80D8-AED02895B030}" type="datetime1">
              <a:rPr lang="en-US"/>
              <a:pPr>
                <a:defRPr/>
              </a:pPr>
              <a:t>1/15/2014</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r>
              <a:rPr lang="en-GB"/>
              <a:t>1</a:t>
            </a:r>
          </a:p>
        </p:txBody>
      </p:sp>
      <p:sp>
        <p:nvSpPr>
          <p:cNvPr id="7" name="Rectangle 6"/>
          <p:cNvSpPr>
            <a:spLocks noGrp="1" noChangeArrowheads="1"/>
          </p:cNvSpPr>
          <p:nvPr>
            <p:ph type="sldNum" sz="quarter" idx="12"/>
          </p:nvPr>
        </p:nvSpPr>
        <p:spPr>
          <a:ln/>
        </p:spPr>
        <p:txBody>
          <a:bodyPr/>
          <a:lstStyle>
            <a:lvl1pPr>
              <a:defRPr/>
            </a:lvl1pPr>
          </a:lstStyle>
          <a:p>
            <a:pPr>
              <a:defRPr/>
            </a:pPr>
            <a:fld id="{57C52886-2D64-40E7-8DA8-AFC48A222AEA}" type="slidenum">
              <a:rPr lang="en-GB"/>
              <a:pPr>
                <a:defRPr/>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a:ln/>
        </p:spPr>
        <p:txBody>
          <a:bodyPr/>
          <a:lstStyle>
            <a:lvl1pPr>
              <a:defRPr/>
            </a:lvl1pPr>
          </a:lstStyle>
          <a:p>
            <a:pPr>
              <a:defRPr/>
            </a:pPr>
            <a:fld id="{F4DDA1BA-F7E4-4174-9FBA-E19AE84DA325}" type="slidenum">
              <a:rPr lang="en-GB"/>
              <a:pPr>
                <a:defRPr/>
              </a:pPr>
              <a:t>‹#›</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95BC18B8-C5BE-4881-AD00-E0C02D3B61D2}" type="slidenum">
              <a:rPr lang="en-GB"/>
              <a:pPr>
                <a:defRPr/>
              </a:pPr>
              <a:t>‹#›</a:t>
            </a:fld>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32D99616-A8B8-4EC5-8A67-229BD5523CDB}" type="slidenum">
              <a:rPr lang="en-GB"/>
              <a:pPr>
                <a:defRPr/>
              </a:pPr>
              <a:t>‹#›</a:t>
            </a:fld>
            <a:endParaRPr lang="en-GB"/>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ln/>
        </p:spPr>
        <p:txBody>
          <a:bodyPr/>
          <a:lstStyle>
            <a:lvl1pPr>
              <a:defRPr/>
            </a:lvl1pPr>
          </a:lstStyle>
          <a:p>
            <a:pPr>
              <a:defRPr/>
            </a:pPr>
            <a:fld id="{AA52D488-10B9-430F-A9A4-ABA36D59C653}" type="slidenum">
              <a:rPr lang="en-GB"/>
              <a:pPr>
                <a:defRPr/>
              </a:pPr>
              <a:t>‹#›</a:t>
            </a:fld>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0"/>
          </p:nvPr>
        </p:nvSpPr>
        <p:spPr>
          <a:ln/>
        </p:spPr>
        <p:txBody>
          <a:bodyPr/>
          <a:lstStyle>
            <a:lvl1pPr>
              <a:defRPr/>
            </a:lvl1pPr>
          </a:lstStyle>
          <a:p>
            <a:pPr>
              <a:defRPr/>
            </a:pPr>
            <a:fld id="{79DCF271-756A-4628-BAE5-3D04BA9D6D1C}" type="slidenum">
              <a:rPr lang="en-GB"/>
              <a:pPr>
                <a:defRPr/>
              </a:pPr>
              <a:t>‹#›</a:t>
            </a:fld>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sldNum" sz="quarter" idx="10"/>
          </p:nvPr>
        </p:nvSpPr>
        <p:spPr>
          <a:ln/>
        </p:spPr>
        <p:txBody>
          <a:bodyPr/>
          <a:lstStyle>
            <a:lvl1pPr>
              <a:defRPr/>
            </a:lvl1pPr>
          </a:lstStyle>
          <a:p>
            <a:pPr>
              <a:defRPr/>
            </a:pPr>
            <a:fld id="{1707E3AA-611E-4D9B-82DB-6128092F8AD6}" type="slidenum">
              <a:rPr lang="en-GB"/>
              <a:pPr>
                <a:defRPr/>
              </a:pPr>
              <a:t>‹#›</a:t>
            </a:fld>
            <a:endParaRPr lang="en-GB"/>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D9A75ABD-0113-4699-A085-44669C22DC43}"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44C691C3-056C-4D63-9F22-791468858FA1}" type="datetime1">
              <a:rPr lang="en-US"/>
              <a:pPr>
                <a:defRPr/>
              </a:pPr>
              <a:t>1/15/2014</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a:t>1</a:t>
            </a:r>
          </a:p>
        </p:txBody>
      </p:sp>
      <p:sp>
        <p:nvSpPr>
          <p:cNvPr id="6" name="Rectangle 6"/>
          <p:cNvSpPr>
            <a:spLocks noGrp="1" noChangeArrowheads="1"/>
          </p:cNvSpPr>
          <p:nvPr>
            <p:ph type="sldNum" sz="quarter" idx="12"/>
          </p:nvPr>
        </p:nvSpPr>
        <p:spPr>
          <a:ln/>
        </p:spPr>
        <p:txBody>
          <a:bodyPr/>
          <a:lstStyle>
            <a:lvl1pPr>
              <a:defRPr/>
            </a:lvl1pPr>
          </a:lstStyle>
          <a:p>
            <a:pPr>
              <a:defRPr/>
            </a:pPr>
            <a:fld id="{48386E95-B388-4A7E-BD97-536764B72AC5}" type="slidenum">
              <a:rPr lang="en-GB"/>
              <a:pPr>
                <a:defRPr/>
              </a:pPr>
              <a:t>‹#›</a:t>
            </a:fld>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3A2C58D6-7411-4DCD-8017-B5C6876F2831}" type="slidenum">
              <a:rPr lang="en-GB"/>
              <a:pPr>
                <a:defRPr/>
              </a:pPr>
              <a:t>‹#›</a:t>
            </a:fld>
            <a:endParaRPr lang="en-GB"/>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65BA72B0-1CBF-42BE-B40E-8C00C37F10FD}" type="slidenum">
              <a:rPr lang="en-GB"/>
              <a:pPr>
                <a:defRPr/>
              </a:pPr>
              <a:t>‹#›</a:t>
            </a:fld>
            <a:endParaRPr lang="en-GB"/>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930D14B6-F047-4386-8795-3DA84D983A29}" type="slidenum">
              <a:rPr lang="en-GB"/>
              <a:pPr>
                <a:defRPr/>
              </a:pPr>
              <a:t>‹#›</a:t>
            </a:fld>
            <a:endParaRPr lang="en-GB"/>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727823CF-A8F2-46F6-A303-4C155D3B40F2}" type="slidenum">
              <a:rPr lang="en-GB"/>
              <a:pPr>
                <a:defRPr/>
              </a:pPr>
              <a:t>‹#›</a:t>
            </a:fld>
            <a:endParaRPr lang="en-GB"/>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A19B205C-50E3-4D1F-9A4E-317FB769C4F8}" type="datetime1">
              <a:rPr lang="en-US"/>
              <a:pPr>
                <a:defRPr/>
              </a:pPr>
              <a:t>1/15/2014</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a:t>1</a:t>
            </a:r>
          </a:p>
        </p:txBody>
      </p:sp>
      <p:sp>
        <p:nvSpPr>
          <p:cNvPr id="6" name="Rectangle 6"/>
          <p:cNvSpPr>
            <a:spLocks noGrp="1" noChangeArrowheads="1"/>
          </p:cNvSpPr>
          <p:nvPr>
            <p:ph type="sldNum" sz="quarter" idx="12"/>
          </p:nvPr>
        </p:nvSpPr>
        <p:spPr>
          <a:ln/>
        </p:spPr>
        <p:txBody>
          <a:bodyPr/>
          <a:lstStyle>
            <a:lvl1pPr>
              <a:defRPr/>
            </a:lvl1pPr>
          </a:lstStyle>
          <a:p>
            <a:pPr>
              <a:defRPr/>
            </a:pPr>
            <a:fld id="{383E4412-C2ED-4EFC-95E1-12BD2A2141C3}" type="slidenum">
              <a:rPr lang="en-GB"/>
              <a:pPr>
                <a:defRPr/>
              </a:pPr>
              <a:t>‹#›</a:t>
            </a:fld>
            <a:endParaRPr lang="en-GB"/>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04800"/>
            <a:ext cx="20574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04800"/>
            <a:ext cx="60198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6413"/>
            <a:chOff x="0" y="0"/>
            <a:chExt cx="5760" cy="4319"/>
          </a:xfrm>
        </p:grpSpPr>
        <p:sp>
          <p:nvSpPr>
            <p:cNvPr id="5"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a:defRPr/>
              </a:pPr>
              <a:endParaRPr lang="en-GB" sz="1800" dirty="0">
                <a:solidFill>
                  <a:schemeClr val="tx1"/>
                </a:solidFill>
              </a:endParaRPr>
            </a:p>
          </p:txBody>
        </p:sp>
        <p:sp>
          <p:nvSpPr>
            <p:cNvPr id="6"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GB" sz="1800" dirty="0">
                <a:solidFill>
                  <a:schemeClr val="tx1"/>
                </a:solidFill>
              </a:endParaRPr>
            </a:p>
          </p:txBody>
        </p:sp>
        <p:sp>
          <p:nvSpPr>
            <p:cNvPr id="7"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a:defRPr/>
              </a:pPr>
              <a:endParaRPr lang="en-GB" sz="1800" dirty="0">
                <a:solidFill>
                  <a:schemeClr val="tx1"/>
                </a:solidFill>
              </a:endParaRPr>
            </a:p>
          </p:txBody>
        </p:sp>
        <p:sp>
          <p:nvSpPr>
            <p:cNvPr id="8"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GB" sz="1800" dirty="0">
                <a:solidFill>
                  <a:schemeClr val="tx1"/>
                </a:solidFill>
              </a:endParaRPr>
            </a:p>
          </p:txBody>
        </p:sp>
        <p:sp>
          <p:nvSpPr>
            <p:cNvPr id="9"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a:defRPr/>
              </a:pPr>
              <a:endParaRPr lang="en-GB" sz="1800" dirty="0">
                <a:solidFill>
                  <a:schemeClr val="tx1"/>
                </a:solidFill>
              </a:endParaRPr>
            </a:p>
          </p:txBody>
        </p:sp>
        <p:sp>
          <p:nvSpPr>
            <p:cNvPr id="10"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pPr>
                <a:defRPr/>
              </a:pPr>
              <a:endParaRPr lang="en-GB" sz="1800" dirty="0">
                <a:solidFill>
                  <a:schemeClr val="tx1"/>
                </a:solidFill>
              </a:endParaRPr>
            </a:p>
          </p:txBody>
        </p:sp>
        <p:sp>
          <p:nvSpPr>
            <p:cNvPr id="11"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pPr>
                <a:defRPr/>
              </a:pPr>
              <a:endParaRPr lang="en-GB" sz="1800" dirty="0">
                <a:solidFill>
                  <a:schemeClr val="tx1"/>
                </a:solidFill>
              </a:endParaRPr>
            </a:p>
          </p:txBody>
        </p:sp>
        <p:sp>
          <p:nvSpPr>
            <p:cNvPr id="12"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GB" sz="1800" dirty="0">
                <a:solidFill>
                  <a:schemeClr val="tx1"/>
                </a:solidFill>
              </a:endParaRPr>
            </a:p>
          </p:txBody>
        </p:sp>
        <p:sp>
          <p:nvSpPr>
            <p:cNvPr id="13"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pPr>
                <a:defRPr/>
              </a:pPr>
              <a:endParaRPr lang="en-GB" sz="1800" dirty="0">
                <a:solidFill>
                  <a:schemeClr val="tx1"/>
                </a:solidFill>
              </a:endParaRPr>
            </a:p>
          </p:txBody>
        </p:sp>
        <p:sp>
          <p:nvSpPr>
            <p:cNvPr id="14"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a:defRPr/>
              </a:pPr>
              <a:endParaRPr lang="en-GB" sz="1800" dirty="0">
                <a:solidFill>
                  <a:schemeClr val="tx1"/>
                </a:solidFill>
              </a:endParaRPr>
            </a:p>
          </p:txBody>
        </p:sp>
        <p:sp>
          <p:nvSpPr>
            <p:cNvPr id="15"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pPr>
                <a:defRPr/>
              </a:pPr>
              <a:endParaRPr lang="en-GB" sz="1800" dirty="0">
                <a:solidFill>
                  <a:schemeClr val="tx1"/>
                </a:solidFill>
              </a:endParaRPr>
            </a:p>
          </p:txBody>
        </p:sp>
        <p:sp>
          <p:nvSpPr>
            <p:cNvPr id="16"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a:defRPr/>
              </a:pPr>
              <a:endParaRPr lang="en-GB" sz="1800" dirty="0">
                <a:solidFill>
                  <a:schemeClr val="tx1"/>
                </a:solidFill>
              </a:endParaRPr>
            </a:p>
          </p:txBody>
        </p:sp>
        <p:sp>
          <p:nvSpPr>
            <p:cNvPr id="17"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GB" sz="1800" dirty="0">
                <a:solidFill>
                  <a:schemeClr val="tx1"/>
                </a:solidFill>
              </a:endParaRPr>
            </a:p>
          </p:txBody>
        </p:sp>
        <p:sp>
          <p:nvSpPr>
            <p:cNvPr id="18"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a:defRPr/>
              </a:pPr>
              <a:endParaRPr lang="en-GB" sz="1800" dirty="0">
                <a:solidFill>
                  <a:schemeClr val="tx1"/>
                </a:solidFill>
              </a:endParaRPr>
            </a:p>
          </p:txBody>
        </p:sp>
        <p:sp>
          <p:nvSpPr>
            <p:cNvPr id="19"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a:defRPr/>
              </a:pPr>
              <a:endParaRPr lang="en-GB" sz="1800" dirty="0">
                <a:solidFill>
                  <a:schemeClr val="tx1"/>
                </a:solidFill>
              </a:endParaRPr>
            </a:p>
          </p:txBody>
        </p:sp>
        <p:sp>
          <p:nvSpPr>
            <p:cNvPr id="20"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a:defRPr/>
              </a:pPr>
              <a:endParaRPr lang="en-GB" sz="1800" dirty="0">
                <a:solidFill>
                  <a:schemeClr val="tx1"/>
                </a:solidFill>
              </a:endParaRPr>
            </a:p>
          </p:txBody>
        </p:sp>
        <p:sp>
          <p:nvSpPr>
            <p:cNvPr id="21"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pPr>
                <a:defRPr/>
              </a:pPr>
              <a:endParaRPr lang="en-GB" sz="1800" dirty="0">
                <a:solidFill>
                  <a:schemeClr val="tx1"/>
                </a:solidFill>
              </a:endParaRPr>
            </a:p>
          </p:txBody>
        </p:sp>
        <p:sp>
          <p:nvSpPr>
            <p:cNvPr id="22"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a:defRPr/>
              </a:pPr>
              <a:endParaRPr lang="en-GB" sz="1800" dirty="0">
                <a:solidFill>
                  <a:schemeClr val="tx1"/>
                </a:solidFill>
              </a:endParaRPr>
            </a:p>
          </p:txBody>
        </p:sp>
        <p:sp>
          <p:nvSpPr>
            <p:cNvPr id="23"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pPr>
                <a:defRPr/>
              </a:pPr>
              <a:endParaRPr lang="en-GB" sz="1800" dirty="0">
                <a:solidFill>
                  <a:schemeClr val="tx1"/>
                </a:solidFill>
              </a:endParaRPr>
            </a:p>
          </p:txBody>
        </p:sp>
        <p:sp>
          <p:nvSpPr>
            <p:cNvPr id="24"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a:defRPr/>
              </a:pPr>
              <a:endParaRPr lang="en-GB" sz="1800" dirty="0">
                <a:solidFill>
                  <a:schemeClr val="tx1"/>
                </a:solidFill>
              </a:endParaRPr>
            </a:p>
          </p:txBody>
        </p:sp>
        <p:sp>
          <p:nvSpPr>
            <p:cNvPr id="25"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en-GB" sz="1800" dirty="0">
                <a:solidFill>
                  <a:schemeClr val="tx1"/>
                </a:solidFill>
              </a:endParaRPr>
            </a:p>
          </p:txBody>
        </p:sp>
        <p:sp>
          <p:nvSpPr>
            <p:cNvPr id="26"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a:defRPr/>
              </a:pPr>
              <a:endParaRPr lang="en-GB" sz="1800" dirty="0">
                <a:solidFill>
                  <a:schemeClr val="tx1"/>
                </a:solidFill>
              </a:endParaRPr>
            </a:p>
          </p:txBody>
        </p:sp>
        <p:sp>
          <p:nvSpPr>
            <p:cNvPr id="27"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pPr>
                <a:defRPr/>
              </a:pPr>
              <a:endParaRPr lang="en-GB" sz="1800" dirty="0">
                <a:solidFill>
                  <a:schemeClr val="tx1"/>
                </a:solidFill>
              </a:endParaRPr>
            </a:p>
          </p:txBody>
        </p:sp>
        <p:sp>
          <p:nvSpPr>
            <p:cNvPr id="28"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a:defRPr/>
              </a:pPr>
              <a:endParaRPr lang="en-GB" sz="1800" dirty="0">
                <a:solidFill>
                  <a:schemeClr val="tx1"/>
                </a:solidFill>
              </a:endParaRPr>
            </a:p>
          </p:txBody>
        </p:sp>
        <p:sp>
          <p:nvSpPr>
            <p:cNvPr id="29"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GB" sz="1800" dirty="0">
                <a:solidFill>
                  <a:schemeClr val="tx1"/>
                </a:solidFill>
              </a:endParaRPr>
            </a:p>
          </p:txBody>
        </p:sp>
        <p:sp>
          <p:nvSpPr>
            <p:cNvPr id="30"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pPr>
                <a:defRPr/>
              </a:pPr>
              <a:endParaRPr lang="en-GB" sz="1800" dirty="0">
                <a:solidFill>
                  <a:schemeClr val="tx1"/>
                </a:solidFill>
              </a:endParaRPr>
            </a:p>
          </p:txBody>
        </p:sp>
        <p:sp>
          <p:nvSpPr>
            <p:cNvPr id="31"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a:defRPr/>
              </a:pPr>
              <a:endParaRPr lang="en-GB" sz="1800" dirty="0">
                <a:solidFill>
                  <a:schemeClr val="tx1"/>
                </a:solidFill>
              </a:endParaRPr>
            </a:p>
          </p:txBody>
        </p:sp>
        <p:sp>
          <p:nvSpPr>
            <p:cNvPr id="32"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pPr>
                <a:defRPr/>
              </a:pPr>
              <a:endParaRPr lang="en-GB" sz="1800" dirty="0">
                <a:solidFill>
                  <a:schemeClr val="tx1"/>
                </a:solidFill>
              </a:endParaRPr>
            </a:p>
          </p:txBody>
        </p:sp>
        <p:sp>
          <p:nvSpPr>
            <p:cNvPr id="33"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GB" sz="1800" dirty="0">
                <a:solidFill>
                  <a:schemeClr val="tx1"/>
                </a:solidFill>
              </a:endParaRPr>
            </a:p>
          </p:txBody>
        </p:sp>
        <p:sp>
          <p:nvSpPr>
            <p:cNvPr id="34"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a:defRPr/>
              </a:pPr>
              <a:endParaRPr lang="en-GB" sz="1800" dirty="0">
                <a:solidFill>
                  <a:schemeClr val="tx1"/>
                </a:solidFill>
              </a:endParaRPr>
            </a:p>
          </p:txBody>
        </p:sp>
        <p:sp>
          <p:nvSpPr>
            <p:cNvPr id="35"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a:defRPr/>
              </a:pPr>
              <a:endParaRPr lang="en-GB" sz="1800" dirty="0">
                <a:solidFill>
                  <a:schemeClr val="tx1"/>
                </a:solidFill>
              </a:endParaRPr>
            </a:p>
          </p:txBody>
        </p:sp>
        <p:sp>
          <p:nvSpPr>
            <p:cNvPr id="36"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GB" sz="1800" dirty="0">
                <a:solidFill>
                  <a:schemeClr val="tx1"/>
                </a:solidFill>
              </a:endParaRPr>
            </a:p>
          </p:txBody>
        </p:sp>
        <p:sp>
          <p:nvSpPr>
            <p:cNvPr id="37"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GB" sz="1800" dirty="0">
                <a:solidFill>
                  <a:schemeClr val="tx1"/>
                </a:solidFill>
              </a:endParaRPr>
            </a:p>
          </p:txBody>
        </p:sp>
        <p:sp>
          <p:nvSpPr>
            <p:cNvPr id="38"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a:defRPr/>
              </a:pPr>
              <a:endParaRPr lang="en-GB" sz="1800" dirty="0">
                <a:solidFill>
                  <a:schemeClr val="tx1"/>
                </a:solidFill>
              </a:endParaRPr>
            </a:p>
          </p:txBody>
        </p:sp>
        <p:sp>
          <p:nvSpPr>
            <p:cNvPr id="39"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a:defRPr/>
              </a:pPr>
              <a:endParaRPr lang="en-GB" sz="1800" dirty="0">
                <a:solidFill>
                  <a:schemeClr val="tx1"/>
                </a:solidFill>
              </a:endParaRPr>
            </a:p>
          </p:txBody>
        </p:sp>
        <p:sp>
          <p:nvSpPr>
            <p:cNvPr id="40"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a:defRPr/>
              </a:pPr>
              <a:endParaRPr lang="en-GB" sz="1800" dirty="0">
                <a:solidFill>
                  <a:schemeClr val="tx1"/>
                </a:solidFill>
              </a:endParaRPr>
            </a:p>
          </p:txBody>
        </p:sp>
        <p:grpSp>
          <p:nvGrpSpPr>
            <p:cNvPr id="41" name="Group 39"/>
            <p:cNvGrpSpPr>
              <a:grpSpLocks/>
            </p:cNvGrpSpPr>
            <p:nvPr userDrawn="1"/>
          </p:nvGrpSpPr>
          <p:grpSpPr bwMode="auto">
            <a:xfrm>
              <a:off x="0" y="1632"/>
              <a:ext cx="5758" cy="1858"/>
              <a:chOff x="0" y="1632"/>
              <a:chExt cx="5758" cy="1858"/>
            </a:xfrm>
          </p:grpSpPr>
          <p:sp>
            <p:nvSpPr>
              <p:cNvPr id="42"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GB" sz="1800" dirty="0">
                  <a:solidFill>
                    <a:schemeClr val="tx1"/>
                  </a:solidFill>
                </a:endParaRPr>
              </a:p>
            </p:txBody>
          </p:sp>
          <p:sp>
            <p:nvSpPr>
              <p:cNvPr id="43"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a:defRPr/>
                </a:pPr>
                <a:endParaRPr lang="en-GB" sz="1800" dirty="0">
                  <a:solidFill>
                    <a:schemeClr val="tx1"/>
                  </a:solidFill>
                </a:endParaRPr>
              </a:p>
            </p:txBody>
          </p:sp>
        </p:grpSp>
      </p:grpSp>
      <p:sp>
        <p:nvSpPr>
          <p:cNvPr id="60458" name="Rectangle 42"/>
          <p:cNvSpPr>
            <a:spLocks noGrp="1" noChangeArrowheads="1"/>
          </p:cNvSpPr>
          <p:nvPr>
            <p:ph type="ctrTitle" sz="quarter"/>
          </p:nvPr>
        </p:nvSpPr>
        <p:spPr>
          <a:xfrm>
            <a:off x="457200" y="762000"/>
            <a:ext cx="8229600" cy="1828800"/>
          </a:xfrm>
        </p:spPr>
        <p:txBody>
          <a:bodyPr/>
          <a:lstStyle>
            <a:lvl1pPr>
              <a:defRPr sz="4800"/>
            </a:lvl1pPr>
          </a:lstStyle>
          <a:p>
            <a:r>
              <a:rPr lang="en-GB"/>
              <a:t>Click to edit Master title style</a:t>
            </a:r>
          </a:p>
        </p:txBody>
      </p:sp>
      <p:sp>
        <p:nvSpPr>
          <p:cNvPr id="60459" name="Rectangle 43"/>
          <p:cNvSpPr>
            <a:spLocks noGrp="1" noChangeArrowheads="1"/>
          </p:cNvSpPr>
          <p:nvPr>
            <p:ph type="subTitle" sz="quarter" idx="1"/>
          </p:nvPr>
        </p:nvSpPr>
        <p:spPr>
          <a:xfrm>
            <a:off x="1295400" y="3276600"/>
            <a:ext cx="6400800" cy="1752600"/>
          </a:xfrm>
        </p:spPr>
        <p:txBody>
          <a:bodyPr/>
          <a:lstStyle>
            <a:lvl1pPr marL="0" indent="0" algn="ctr">
              <a:buFont typeface="Wingdings" pitchFamily="2" charset="2"/>
              <a:buNone/>
              <a:defRPr sz="3600"/>
            </a:lvl1pPr>
          </a:lstStyle>
          <a:p>
            <a:r>
              <a:rPr lang="en-GB"/>
              <a:t>Click to edit Master subtitle style</a:t>
            </a:r>
          </a:p>
        </p:txBody>
      </p:sp>
      <p:sp>
        <p:nvSpPr>
          <p:cNvPr id="44" name="Rectangle 44"/>
          <p:cNvSpPr>
            <a:spLocks noGrp="1" noChangeArrowheads="1"/>
          </p:cNvSpPr>
          <p:nvPr>
            <p:ph type="dt" sz="quarter" idx="10"/>
          </p:nvPr>
        </p:nvSpPr>
        <p:spPr/>
        <p:txBody>
          <a:bodyPr/>
          <a:lstStyle>
            <a:lvl1pPr>
              <a:defRPr/>
            </a:lvl1pPr>
          </a:lstStyle>
          <a:p>
            <a:pPr>
              <a:defRPr/>
            </a:pPr>
            <a:fld id="{CE74A785-1980-45F7-8985-AF2AFABFED6F}" type="datetime1">
              <a:rPr lang="en-US"/>
              <a:pPr>
                <a:defRPr/>
              </a:pPr>
              <a:t>1/15/2014</a:t>
            </a:fld>
            <a:endParaRPr lang="en-US"/>
          </a:p>
        </p:txBody>
      </p:sp>
      <p:sp>
        <p:nvSpPr>
          <p:cNvPr id="45" name="Rectangle 46"/>
          <p:cNvSpPr>
            <a:spLocks noGrp="1" noChangeArrowheads="1"/>
          </p:cNvSpPr>
          <p:nvPr>
            <p:ph type="sldNum" sz="quarter" idx="11"/>
          </p:nvPr>
        </p:nvSpPr>
        <p:spPr/>
        <p:txBody>
          <a:bodyPr/>
          <a:lstStyle>
            <a:lvl1pPr>
              <a:defRPr/>
            </a:lvl1pPr>
          </a:lstStyle>
          <a:p>
            <a:pPr>
              <a:defRPr/>
            </a:pPr>
            <a:fld id="{EAA30898-5E44-426E-8F35-1E3818B248E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B4625647-9C74-4B12-BD21-F0728A96C60A}" type="datetime1">
              <a:rPr lang="en-US"/>
              <a:pPr>
                <a:defRPr/>
              </a:pPr>
              <a:t>1/15/2014</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r>
              <a:rPr lang="en-GB"/>
              <a:t>1</a:t>
            </a:r>
          </a:p>
        </p:txBody>
      </p:sp>
      <p:sp>
        <p:nvSpPr>
          <p:cNvPr id="7" name="Rectangle 6"/>
          <p:cNvSpPr>
            <a:spLocks noGrp="1" noChangeArrowheads="1"/>
          </p:cNvSpPr>
          <p:nvPr>
            <p:ph type="sldNum" sz="quarter" idx="12"/>
          </p:nvPr>
        </p:nvSpPr>
        <p:spPr>
          <a:ln/>
        </p:spPr>
        <p:txBody>
          <a:bodyPr/>
          <a:lstStyle>
            <a:lvl1pPr>
              <a:defRPr/>
            </a:lvl1pPr>
          </a:lstStyle>
          <a:p>
            <a:pPr>
              <a:defRPr/>
            </a:pPr>
            <a:fld id="{DFD82CF4-F3C1-4B10-8655-B2A0BE6AF382}"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97A0F7F7-F2B7-49A5-9129-EFBED9D0D3D3}" type="datetime1">
              <a:rPr lang="en-US"/>
              <a:pPr>
                <a:defRPr/>
              </a:pPr>
              <a:t>1/15/2014</a:t>
            </a:fld>
            <a:endParaRPr lang="en-GB"/>
          </a:p>
        </p:txBody>
      </p:sp>
      <p:sp>
        <p:nvSpPr>
          <p:cNvPr id="8" name="Rectangle 5"/>
          <p:cNvSpPr>
            <a:spLocks noGrp="1" noChangeArrowheads="1"/>
          </p:cNvSpPr>
          <p:nvPr>
            <p:ph type="ftr" sz="quarter" idx="11"/>
          </p:nvPr>
        </p:nvSpPr>
        <p:spPr>
          <a:ln/>
        </p:spPr>
        <p:txBody>
          <a:bodyPr/>
          <a:lstStyle>
            <a:lvl1pPr>
              <a:defRPr/>
            </a:lvl1pPr>
          </a:lstStyle>
          <a:p>
            <a:pPr>
              <a:defRPr/>
            </a:pPr>
            <a:r>
              <a:rPr lang="en-GB"/>
              <a:t>1</a:t>
            </a:r>
          </a:p>
        </p:txBody>
      </p:sp>
      <p:sp>
        <p:nvSpPr>
          <p:cNvPr id="9" name="Rectangle 6"/>
          <p:cNvSpPr>
            <a:spLocks noGrp="1" noChangeArrowheads="1"/>
          </p:cNvSpPr>
          <p:nvPr>
            <p:ph type="sldNum" sz="quarter" idx="12"/>
          </p:nvPr>
        </p:nvSpPr>
        <p:spPr>
          <a:ln/>
        </p:spPr>
        <p:txBody>
          <a:bodyPr/>
          <a:lstStyle>
            <a:lvl1pPr>
              <a:defRPr/>
            </a:lvl1pPr>
          </a:lstStyle>
          <a:p>
            <a:pPr>
              <a:defRPr/>
            </a:pPr>
            <a:fld id="{3ED76E01-B5D6-458B-874C-43BD714350FF}"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4D845558-9B8E-4475-A5A4-85B6E14CC020}" type="datetime1">
              <a:rPr lang="en-US"/>
              <a:pPr>
                <a:defRPr/>
              </a:pPr>
              <a:t>1/15/2014</a:t>
            </a:fld>
            <a:endParaRPr lang="en-GB"/>
          </a:p>
        </p:txBody>
      </p:sp>
      <p:sp>
        <p:nvSpPr>
          <p:cNvPr id="4" name="Rectangle 5"/>
          <p:cNvSpPr>
            <a:spLocks noGrp="1" noChangeArrowheads="1"/>
          </p:cNvSpPr>
          <p:nvPr>
            <p:ph type="ftr" sz="quarter" idx="11"/>
          </p:nvPr>
        </p:nvSpPr>
        <p:spPr>
          <a:ln/>
        </p:spPr>
        <p:txBody>
          <a:bodyPr/>
          <a:lstStyle>
            <a:lvl1pPr>
              <a:defRPr/>
            </a:lvl1pPr>
          </a:lstStyle>
          <a:p>
            <a:pPr>
              <a:defRPr/>
            </a:pPr>
            <a:r>
              <a:rPr lang="en-GB"/>
              <a:t>1</a:t>
            </a:r>
          </a:p>
        </p:txBody>
      </p:sp>
      <p:sp>
        <p:nvSpPr>
          <p:cNvPr id="5" name="Rectangle 6"/>
          <p:cNvSpPr>
            <a:spLocks noGrp="1" noChangeArrowheads="1"/>
          </p:cNvSpPr>
          <p:nvPr>
            <p:ph type="sldNum" sz="quarter" idx="12"/>
          </p:nvPr>
        </p:nvSpPr>
        <p:spPr>
          <a:ln/>
        </p:spPr>
        <p:txBody>
          <a:bodyPr/>
          <a:lstStyle>
            <a:lvl1pPr>
              <a:defRPr/>
            </a:lvl1pPr>
          </a:lstStyle>
          <a:p>
            <a:pPr>
              <a:defRPr/>
            </a:pPr>
            <a:fld id="{55912B11-BAA5-46F5-AF2D-08687CE3A439}"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BF73905B-5B14-4FF9-9B15-1B6366460F60}" type="datetime1">
              <a:rPr lang="en-US"/>
              <a:pPr>
                <a:defRPr/>
              </a:pPr>
              <a:t>1/15/2014</a:t>
            </a:fld>
            <a:endParaRPr lang="en-GB"/>
          </a:p>
        </p:txBody>
      </p:sp>
      <p:sp>
        <p:nvSpPr>
          <p:cNvPr id="3" name="Rectangle 5"/>
          <p:cNvSpPr>
            <a:spLocks noGrp="1" noChangeArrowheads="1"/>
          </p:cNvSpPr>
          <p:nvPr>
            <p:ph type="ftr" sz="quarter" idx="11"/>
          </p:nvPr>
        </p:nvSpPr>
        <p:spPr>
          <a:ln/>
        </p:spPr>
        <p:txBody>
          <a:bodyPr/>
          <a:lstStyle>
            <a:lvl1pPr>
              <a:defRPr/>
            </a:lvl1pPr>
          </a:lstStyle>
          <a:p>
            <a:pPr>
              <a:defRPr/>
            </a:pPr>
            <a:r>
              <a:rPr lang="en-GB"/>
              <a:t>1</a:t>
            </a:r>
          </a:p>
        </p:txBody>
      </p:sp>
      <p:sp>
        <p:nvSpPr>
          <p:cNvPr id="4" name="Rectangle 6"/>
          <p:cNvSpPr>
            <a:spLocks noGrp="1" noChangeArrowheads="1"/>
          </p:cNvSpPr>
          <p:nvPr>
            <p:ph type="sldNum" sz="quarter" idx="12"/>
          </p:nvPr>
        </p:nvSpPr>
        <p:spPr>
          <a:ln/>
        </p:spPr>
        <p:txBody>
          <a:bodyPr/>
          <a:lstStyle>
            <a:lvl1pPr>
              <a:defRPr/>
            </a:lvl1pPr>
          </a:lstStyle>
          <a:p>
            <a:pPr>
              <a:defRPr/>
            </a:pPr>
            <a:fld id="{7E0B4159-F828-4765-8934-53C24C56518B}"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6C48694-6DA9-47F8-A839-14B4743ACB4C}" type="datetime1">
              <a:rPr lang="en-US"/>
              <a:pPr>
                <a:defRPr/>
              </a:pPr>
              <a:t>1/15/2014</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r>
              <a:rPr lang="en-GB"/>
              <a:t>1</a:t>
            </a:r>
          </a:p>
        </p:txBody>
      </p:sp>
      <p:sp>
        <p:nvSpPr>
          <p:cNvPr id="7" name="Rectangle 6"/>
          <p:cNvSpPr>
            <a:spLocks noGrp="1" noChangeArrowheads="1"/>
          </p:cNvSpPr>
          <p:nvPr>
            <p:ph type="sldNum" sz="quarter" idx="12"/>
          </p:nvPr>
        </p:nvSpPr>
        <p:spPr>
          <a:ln/>
        </p:spPr>
        <p:txBody>
          <a:bodyPr/>
          <a:lstStyle>
            <a:lvl1pPr>
              <a:defRPr/>
            </a:lvl1pPr>
          </a:lstStyle>
          <a:p>
            <a:pPr>
              <a:defRPr/>
            </a:pPr>
            <a:fld id="{1783B696-217C-4736-AE17-5F0B6D64D613}"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998DD11E-6DA7-4EF7-88D6-20B652F228AD}" type="datetime1">
              <a:rPr lang="en-US"/>
              <a:pPr>
                <a:defRPr/>
              </a:pPr>
              <a:t>1/15/2014</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r>
              <a:rPr lang="en-GB"/>
              <a:t>1</a:t>
            </a:r>
          </a:p>
        </p:txBody>
      </p:sp>
      <p:sp>
        <p:nvSpPr>
          <p:cNvPr id="7" name="Rectangle 6"/>
          <p:cNvSpPr>
            <a:spLocks noGrp="1" noChangeArrowheads="1"/>
          </p:cNvSpPr>
          <p:nvPr>
            <p:ph type="sldNum" sz="quarter" idx="12"/>
          </p:nvPr>
        </p:nvSpPr>
        <p:spPr>
          <a:ln/>
        </p:spPr>
        <p:txBody>
          <a:bodyPr/>
          <a:lstStyle>
            <a:lvl1pPr>
              <a:defRPr/>
            </a:lvl1pPr>
          </a:lstStyle>
          <a:p>
            <a:pPr>
              <a:defRPr/>
            </a:pPr>
            <a:fld id="{11589344-19D9-4E08-8F5D-16DDF3106D67}"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4.xml"/><Relationship Id="rId1" Type="http://schemas.openxmlformats.org/officeDocument/2006/relationships/slideLayout" Target="../slideLayouts/slideLayout35.xml"/><Relationship Id="rId5" Type="http://schemas.openxmlformats.org/officeDocument/2006/relationships/image" Target="../media/image4.png"/><Relationship Id="rId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66CC"/>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3048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22221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b="0">
                <a:solidFill>
                  <a:schemeClr val="tx1"/>
                </a:solidFill>
              </a:defRPr>
            </a:lvl1pPr>
          </a:lstStyle>
          <a:p>
            <a:pPr>
              <a:defRPr/>
            </a:pPr>
            <a:fld id="{7607B03B-B7C2-4695-88F0-2D151C21B2AB}" type="datetime1">
              <a:rPr lang="en-US"/>
              <a:pPr>
                <a:defRPr/>
              </a:pPr>
              <a:t>1/15/2014</a:t>
            </a:fld>
            <a:endParaRPr lang="en-GB"/>
          </a:p>
        </p:txBody>
      </p:sp>
      <p:sp>
        <p:nvSpPr>
          <p:cNvPr id="22221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solidFill>
                  <a:schemeClr val="tx1"/>
                </a:solidFill>
              </a:defRPr>
            </a:lvl1pPr>
          </a:lstStyle>
          <a:p>
            <a:pPr>
              <a:defRPr/>
            </a:pPr>
            <a:r>
              <a:rPr lang="en-GB"/>
              <a:t>1</a:t>
            </a:r>
          </a:p>
        </p:txBody>
      </p:sp>
      <p:sp>
        <p:nvSpPr>
          <p:cNvPr id="22221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solidFill>
                  <a:schemeClr val="tx1"/>
                </a:solidFill>
              </a:defRPr>
            </a:lvl1pPr>
          </a:lstStyle>
          <a:p>
            <a:pPr>
              <a:defRPr/>
            </a:pPr>
            <a:fld id="{D632BA00-7FAF-4680-8274-5896C641A415}" type="slidenum">
              <a:rPr lang="en-GB"/>
              <a:pPr>
                <a:defRPr/>
              </a:pPr>
              <a:t>‹#›</a:t>
            </a:fld>
            <a:endParaRPr lang="en-GB"/>
          </a:p>
        </p:txBody>
      </p:sp>
      <p:pic>
        <p:nvPicPr>
          <p:cNvPr id="1031" name="Picture 7" descr="New Bitmap Image"/>
          <p:cNvPicPr>
            <a:picLocks noChangeAspect="1" noChangeArrowheads="1"/>
          </p:cNvPicPr>
          <p:nvPr userDrawn="1"/>
        </p:nvPicPr>
        <p:blipFill>
          <a:blip r:embed="rId14" cstate="print"/>
          <a:srcRect/>
          <a:stretch>
            <a:fillRect/>
          </a:stretch>
        </p:blipFill>
        <p:spPr bwMode="auto">
          <a:xfrm>
            <a:off x="0" y="1600200"/>
            <a:ext cx="9144000" cy="5257800"/>
          </a:xfrm>
          <a:prstGeom prst="rect">
            <a:avLst/>
          </a:prstGeom>
          <a:noFill/>
          <a:ln w="9525">
            <a:noFill/>
            <a:miter lim="800000"/>
            <a:headEnd/>
            <a:tailEnd/>
          </a:ln>
        </p:spPr>
      </p:pic>
      <p:sp>
        <p:nvSpPr>
          <p:cNvPr id="1032" name="Rectangle 8"/>
          <p:cNvSpPr>
            <a:spLocks noChangeArrowheads="1"/>
          </p:cNvSpPr>
          <p:nvPr/>
        </p:nvSpPr>
        <p:spPr bwMode="auto">
          <a:xfrm>
            <a:off x="3810000" y="7696200"/>
            <a:ext cx="2133600" cy="476250"/>
          </a:xfrm>
          <a:prstGeom prst="rect">
            <a:avLst/>
          </a:prstGeom>
          <a:noFill/>
          <a:ln w="9525">
            <a:noFill/>
            <a:miter lim="800000"/>
            <a:headEnd/>
            <a:tailEnd/>
          </a:ln>
          <a:effectLst/>
        </p:spPr>
        <p:txBody>
          <a:bodyPr/>
          <a:lstStyle/>
          <a:p>
            <a:pPr algn="r">
              <a:defRPr/>
            </a:pPr>
            <a:endParaRPr lang="en-US" sz="1400"/>
          </a:p>
        </p:txBody>
      </p:sp>
    </p:spTree>
  </p:cSld>
  <p:clrMap bg1="lt1" tx1="dk1" bg2="lt2" tx2="dk2" accent1="accent1" accent2="accent2" accent3="accent3" accent4="accent4" accent5="accent5" accent6="accent6" hlink="hlink" folHlink="folHlink"/>
  <p:sldLayoutIdLst>
    <p:sldLayoutId id="2147483728" r:id="rId1"/>
    <p:sldLayoutId id="2147483727" r:id="rId2"/>
    <p:sldLayoutId id="2147483726" r:id="rId3"/>
    <p:sldLayoutId id="2147483725" r:id="rId4"/>
    <p:sldLayoutId id="2147483724" r:id="rId5"/>
    <p:sldLayoutId id="2147483723" r:id="rId6"/>
    <p:sldLayoutId id="2147483722" r:id="rId7"/>
    <p:sldLayoutId id="2147483721" r:id="rId8"/>
    <p:sldLayoutId id="2147483720" r:id="rId9"/>
    <p:sldLayoutId id="2147483719" r:id="rId10"/>
    <p:sldLayoutId id="2147483718" r:id="rId11"/>
    <p:sldLayoutId id="2147483717" r:id="rId12"/>
  </p:sldLayoutIdLst>
  <p:hf hdr="0" dt="0"/>
  <p:txStyles>
    <p:titleStyle>
      <a:lvl1pPr algn="ctr" rtl="0" eaLnBrk="0" fontAlgn="base" hangingPunct="0">
        <a:spcBef>
          <a:spcPct val="0"/>
        </a:spcBef>
        <a:spcAft>
          <a:spcPct val="0"/>
        </a:spcAft>
        <a:defRPr sz="4400" b="1">
          <a:solidFill>
            <a:schemeClr val="bg1"/>
          </a:solidFill>
          <a:latin typeface="+mj-lt"/>
          <a:ea typeface="+mj-ea"/>
          <a:cs typeface="+mj-cs"/>
        </a:defRPr>
      </a:lvl1pPr>
      <a:lvl2pPr algn="ctr" rtl="0" eaLnBrk="0" fontAlgn="base" hangingPunct="0">
        <a:spcBef>
          <a:spcPct val="0"/>
        </a:spcBef>
        <a:spcAft>
          <a:spcPct val="0"/>
        </a:spcAft>
        <a:defRPr sz="4400" b="1">
          <a:solidFill>
            <a:schemeClr val="bg1"/>
          </a:solidFill>
          <a:latin typeface="Arial" charset="0"/>
          <a:cs typeface="Arial" charset="0"/>
        </a:defRPr>
      </a:lvl2pPr>
      <a:lvl3pPr algn="ctr" rtl="0" eaLnBrk="0" fontAlgn="base" hangingPunct="0">
        <a:spcBef>
          <a:spcPct val="0"/>
        </a:spcBef>
        <a:spcAft>
          <a:spcPct val="0"/>
        </a:spcAft>
        <a:defRPr sz="4400" b="1">
          <a:solidFill>
            <a:schemeClr val="bg1"/>
          </a:solidFill>
          <a:latin typeface="Arial" charset="0"/>
          <a:cs typeface="Arial" charset="0"/>
        </a:defRPr>
      </a:lvl3pPr>
      <a:lvl4pPr algn="ctr" rtl="0" eaLnBrk="0" fontAlgn="base" hangingPunct="0">
        <a:spcBef>
          <a:spcPct val="0"/>
        </a:spcBef>
        <a:spcAft>
          <a:spcPct val="0"/>
        </a:spcAft>
        <a:defRPr sz="4400" b="1">
          <a:solidFill>
            <a:schemeClr val="bg1"/>
          </a:solidFill>
          <a:latin typeface="Arial" charset="0"/>
          <a:cs typeface="Arial" charset="0"/>
        </a:defRPr>
      </a:lvl4pPr>
      <a:lvl5pPr algn="ctr" rtl="0" eaLnBrk="0" fontAlgn="base" hangingPunct="0">
        <a:spcBef>
          <a:spcPct val="0"/>
        </a:spcBef>
        <a:spcAft>
          <a:spcPct val="0"/>
        </a:spcAft>
        <a:defRPr sz="4400" b="1">
          <a:solidFill>
            <a:schemeClr val="bg1"/>
          </a:solidFill>
          <a:latin typeface="Arial" charset="0"/>
          <a:cs typeface="Arial" charset="0"/>
        </a:defRPr>
      </a:lvl5pPr>
      <a:lvl6pPr marL="457200" algn="ctr" rtl="0" fontAlgn="base">
        <a:spcBef>
          <a:spcPct val="0"/>
        </a:spcBef>
        <a:spcAft>
          <a:spcPct val="0"/>
        </a:spcAft>
        <a:defRPr sz="4400" b="1">
          <a:solidFill>
            <a:schemeClr val="bg1"/>
          </a:solidFill>
          <a:latin typeface="Arial" charset="0"/>
          <a:cs typeface="Arial" charset="0"/>
        </a:defRPr>
      </a:lvl6pPr>
      <a:lvl7pPr marL="914400" algn="ctr" rtl="0" fontAlgn="base">
        <a:spcBef>
          <a:spcPct val="0"/>
        </a:spcBef>
        <a:spcAft>
          <a:spcPct val="0"/>
        </a:spcAft>
        <a:defRPr sz="4400" b="1">
          <a:solidFill>
            <a:schemeClr val="bg1"/>
          </a:solidFill>
          <a:latin typeface="Arial" charset="0"/>
          <a:cs typeface="Arial" charset="0"/>
        </a:defRPr>
      </a:lvl7pPr>
      <a:lvl8pPr marL="1371600" algn="ctr" rtl="0" fontAlgn="base">
        <a:spcBef>
          <a:spcPct val="0"/>
        </a:spcBef>
        <a:spcAft>
          <a:spcPct val="0"/>
        </a:spcAft>
        <a:defRPr sz="4400" b="1">
          <a:solidFill>
            <a:schemeClr val="bg1"/>
          </a:solidFill>
          <a:latin typeface="Arial" charset="0"/>
          <a:cs typeface="Arial" charset="0"/>
        </a:defRPr>
      </a:lvl8pPr>
      <a:lvl9pPr marL="1828800" algn="ctr" rtl="0" fontAlgn="base">
        <a:spcBef>
          <a:spcPct val="0"/>
        </a:spcBef>
        <a:spcAft>
          <a:spcPct val="0"/>
        </a:spcAft>
        <a:defRPr sz="4400" b="1">
          <a:solidFill>
            <a:schemeClr val="bg1"/>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2"/>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433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244742" name="Rectangle 6"/>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88618644-5D3C-4718-A54C-CF9C800253DB}"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739" r:id="rId1"/>
    <p:sldLayoutId id="2147483738" r:id="rId2"/>
    <p:sldLayoutId id="2147483737" r:id="rId3"/>
    <p:sldLayoutId id="2147483736" r:id="rId4"/>
    <p:sldLayoutId id="2147483735" r:id="rId5"/>
    <p:sldLayoutId id="2147483734" r:id="rId6"/>
    <p:sldLayoutId id="2147483733" r:id="rId7"/>
    <p:sldLayoutId id="2147483732" r:id="rId8"/>
    <p:sldLayoutId id="2147483731" r:id="rId9"/>
    <p:sldLayoutId id="2147483730" r:id="rId10"/>
    <p:sldLayoutId id="2147483729" r:id="rId1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0066CC"/>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bwMode="auto">
          <a:xfrm>
            <a:off x="457200" y="3048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266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p:txBody>
      </p:sp>
    </p:spTree>
  </p:cSld>
  <p:clrMap bg1="lt1" tx1="dk1" bg2="lt2" tx2="dk2" accent1="accent1" accent2="accent2" accent3="accent3" accent4="accent4" accent5="accent5" accent6="accent6" hlink="hlink" folHlink="folHlink"/>
  <p:sldLayoutIdLst>
    <p:sldLayoutId id="2147483750" r:id="rId1"/>
    <p:sldLayoutId id="2147483749" r:id="rId2"/>
    <p:sldLayoutId id="2147483748" r:id="rId3"/>
    <p:sldLayoutId id="2147483747" r:id="rId4"/>
    <p:sldLayoutId id="2147483746" r:id="rId5"/>
    <p:sldLayoutId id="2147483745" r:id="rId6"/>
    <p:sldLayoutId id="2147483744" r:id="rId7"/>
    <p:sldLayoutId id="2147483743" r:id="rId8"/>
    <p:sldLayoutId id="2147483742" r:id="rId9"/>
    <p:sldLayoutId id="2147483741" r:id="rId10"/>
    <p:sldLayoutId id="2147483740" r:id="rId11"/>
  </p:sldLayoutIdLst>
  <p:txStyles>
    <p:titleStyle>
      <a:lvl1pPr algn="ctr" rtl="0" eaLnBrk="0" fontAlgn="base" hangingPunct="0">
        <a:spcBef>
          <a:spcPct val="0"/>
        </a:spcBef>
        <a:spcAft>
          <a:spcPct val="0"/>
        </a:spcAft>
        <a:defRPr sz="44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Arial" charset="0"/>
          <a:cs typeface="Arial" charset="0"/>
        </a:defRPr>
      </a:lvl2pPr>
      <a:lvl3pPr algn="ctr" rtl="0" eaLnBrk="0" fontAlgn="base" hangingPunct="0">
        <a:spcBef>
          <a:spcPct val="0"/>
        </a:spcBef>
        <a:spcAft>
          <a:spcPct val="0"/>
        </a:spcAft>
        <a:defRPr sz="4400">
          <a:solidFill>
            <a:schemeClr val="bg1"/>
          </a:solidFill>
          <a:latin typeface="Arial" charset="0"/>
          <a:cs typeface="Arial" charset="0"/>
        </a:defRPr>
      </a:lvl3pPr>
      <a:lvl4pPr algn="ctr" rtl="0" eaLnBrk="0" fontAlgn="base" hangingPunct="0">
        <a:spcBef>
          <a:spcPct val="0"/>
        </a:spcBef>
        <a:spcAft>
          <a:spcPct val="0"/>
        </a:spcAft>
        <a:defRPr sz="4400">
          <a:solidFill>
            <a:schemeClr val="bg1"/>
          </a:solidFill>
          <a:latin typeface="Arial" charset="0"/>
          <a:cs typeface="Arial" charset="0"/>
        </a:defRPr>
      </a:lvl4pPr>
      <a:lvl5pPr algn="ctr" rtl="0" eaLnBrk="0" fontAlgn="base" hangingPunct="0">
        <a:spcBef>
          <a:spcPct val="0"/>
        </a:spcBef>
        <a:spcAft>
          <a:spcPct val="0"/>
        </a:spcAft>
        <a:defRPr sz="4400">
          <a:solidFill>
            <a:schemeClr val="bg1"/>
          </a:solidFill>
          <a:latin typeface="Arial" charset="0"/>
          <a:cs typeface="Arial" charset="0"/>
        </a:defRPr>
      </a:lvl5pPr>
      <a:lvl6pPr marL="457200" algn="ctr" rtl="0" fontAlgn="base">
        <a:spcBef>
          <a:spcPct val="0"/>
        </a:spcBef>
        <a:spcAft>
          <a:spcPct val="0"/>
        </a:spcAft>
        <a:defRPr sz="4400">
          <a:solidFill>
            <a:schemeClr val="bg1"/>
          </a:solidFill>
          <a:latin typeface="Arial" charset="0"/>
          <a:cs typeface="Arial" charset="0"/>
        </a:defRPr>
      </a:lvl6pPr>
      <a:lvl7pPr marL="914400" algn="ctr" rtl="0" fontAlgn="base">
        <a:spcBef>
          <a:spcPct val="0"/>
        </a:spcBef>
        <a:spcAft>
          <a:spcPct val="0"/>
        </a:spcAft>
        <a:defRPr sz="4400">
          <a:solidFill>
            <a:schemeClr val="bg1"/>
          </a:solidFill>
          <a:latin typeface="Arial" charset="0"/>
          <a:cs typeface="Arial" charset="0"/>
        </a:defRPr>
      </a:lvl7pPr>
      <a:lvl8pPr marL="1371600" algn="ctr" rtl="0" fontAlgn="base">
        <a:spcBef>
          <a:spcPct val="0"/>
        </a:spcBef>
        <a:spcAft>
          <a:spcPct val="0"/>
        </a:spcAft>
        <a:defRPr sz="4400">
          <a:solidFill>
            <a:schemeClr val="bg1"/>
          </a:solidFill>
          <a:latin typeface="Arial" charset="0"/>
          <a:cs typeface="Arial" charset="0"/>
        </a:defRPr>
      </a:lvl8pPr>
      <a:lvl9pPr marL="1828800" algn="ctr" rtl="0" fontAlgn="base">
        <a:spcBef>
          <a:spcPct val="0"/>
        </a:spcBef>
        <a:spcAft>
          <a:spcPct val="0"/>
        </a:spcAft>
        <a:defRPr sz="4400">
          <a:solidFill>
            <a:schemeClr val="bg1"/>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rgbClr val="000000"/>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0066CC"/>
        </a:solidFill>
        <a:effectLst/>
      </p:bgPr>
    </p:bg>
    <p:spTree>
      <p:nvGrpSpPr>
        <p:cNvPr id="1" name=""/>
        <p:cNvGrpSpPr/>
        <p:nvPr/>
      </p:nvGrpSpPr>
      <p:grpSpPr>
        <a:xfrm>
          <a:off x="0" y="0"/>
          <a:ext cx="0" cy="0"/>
          <a:chOff x="0" y="0"/>
          <a:chExt cx="0" cy="0"/>
        </a:xfrm>
      </p:grpSpPr>
      <p:sp>
        <p:nvSpPr>
          <p:cNvPr id="59434" name="Rectangle 42"/>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59435"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87" name="Rectangle 44"/>
          <p:cNvSpPr>
            <a:spLocks noGrp="1" noChangeArrowheads="1"/>
          </p:cNvSpPr>
          <p:nvPr>
            <p:ph type="dt" sz="quarter" idx="2"/>
          </p:nvPr>
        </p:nvSpPr>
        <p:spPr bwMode="auto">
          <a:xfrm>
            <a:off x="457200" y="5257800"/>
            <a:ext cx="2438400" cy="14478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l">
              <a:defRPr sz="1200" b="0">
                <a:solidFill>
                  <a:schemeClr val="tx1"/>
                </a:solidFill>
                <a:effectLst>
                  <a:outerShdw blurRad="38100" dist="38100" dir="2700000" algn="tl">
                    <a:srgbClr val="000000"/>
                  </a:outerShdw>
                </a:effectLst>
              </a:defRPr>
            </a:lvl1pPr>
          </a:lstStyle>
          <a:p>
            <a:pPr>
              <a:defRPr/>
            </a:pPr>
            <a:fld id="{933E00DF-5EF3-44FA-8632-D8DC89574BA4}" type="datetime1">
              <a:rPr lang="en-US"/>
              <a:pPr>
                <a:defRPr/>
              </a:pPr>
              <a:t>1/15/2014</a:t>
            </a:fld>
            <a:endParaRPr lang="en-US"/>
          </a:p>
        </p:txBody>
      </p:sp>
      <p:sp>
        <p:nvSpPr>
          <p:cNvPr id="88" name="Rectangle 46"/>
          <p:cNvSpPr>
            <a:spLocks noGrp="1" noChangeArrowheads="1"/>
          </p:cNvSpPr>
          <p:nvPr>
            <p:ph type="sldNum" sz="quarter" idx="4"/>
          </p:nvPr>
        </p:nvSpPr>
        <p:spPr bwMode="auto">
          <a:xfrm>
            <a:off x="6096000" y="5486400"/>
            <a:ext cx="2590800" cy="1219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r">
              <a:defRPr sz="1200" b="0">
                <a:solidFill>
                  <a:schemeClr val="tx1"/>
                </a:solidFill>
                <a:effectLst>
                  <a:outerShdw blurRad="38100" dist="38100" dir="2700000" algn="tl">
                    <a:srgbClr val="000000"/>
                  </a:outerShdw>
                </a:effectLst>
              </a:defRPr>
            </a:lvl1pPr>
          </a:lstStyle>
          <a:p>
            <a:pPr>
              <a:defRPr/>
            </a:pPr>
            <a:fld id="{0A867311-0D84-4B13-B9DA-BE73AA9C3D83}"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51" r:id="rId1"/>
  </p:sldLayoutIdLst>
  <p:hf hdr="0" ft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hlink"/>
        </a:buClr>
        <a:buSzPct val="90000"/>
        <a:buFont typeface="Wingdings" pitchFamily="2" charset="2"/>
        <a:buBlip>
          <a:blip r:embed="rId3"/>
        </a:buBlip>
        <a:defRPr sz="3200">
          <a:solidFill>
            <a:schemeClr val="tx1"/>
          </a:solidFill>
          <a:effectLst>
            <a:outerShdw blurRad="38100" dist="38100" dir="2700000" algn="tl">
              <a:srgbClr val="000000"/>
            </a:outerShdw>
          </a:effectLst>
          <a:latin typeface="Arial" charset="0"/>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Arial" charset="0"/>
          <a:cs typeface="+mn-cs"/>
        </a:defRPr>
      </a:lvl2pPr>
      <a:lvl3pPr marL="1143000" indent="-228600" algn="l" rtl="0" eaLnBrk="0" fontAlgn="base" hangingPunct="0">
        <a:spcBef>
          <a:spcPct val="20000"/>
        </a:spcBef>
        <a:spcAft>
          <a:spcPct val="0"/>
        </a:spcAft>
        <a:buClr>
          <a:schemeClr val="accent2"/>
        </a:buClr>
        <a:buSzPct val="90000"/>
        <a:buFont typeface="Wingdings" pitchFamily="2" charset="2"/>
        <a:buBlip>
          <a:blip r:embed="rId4"/>
        </a:buBlip>
        <a:defRPr sz="2400">
          <a:solidFill>
            <a:schemeClr val="tx1"/>
          </a:solidFill>
          <a:effectLst>
            <a:outerShdw blurRad="38100" dist="38100" dir="2700000" algn="tl">
              <a:srgbClr val="000000"/>
            </a:outerShdw>
          </a:effectLst>
          <a:latin typeface="Arial" charset="0"/>
          <a:cs typeface="+mn-cs"/>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Arial" charset="0"/>
          <a:cs typeface="+mn-cs"/>
        </a:defRPr>
      </a:lvl4pPr>
      <a:lvl5pPr marL="2057400" indent="-228600" algn="l" rtl="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effectLst>
            <a:outerShdw blurRad="38100" dist="38100" dir="2700000" algn="tl">
              <a:srgbClr val="000000"/>
            </a:outerShdw>
          </a:effectLst>
          <a:latin typeface="Arial" charset="0"/>
          <a:cs typeface="+mn-cs"/>
        </a:defRPr>
      </a:lvl5pPr>
      <a:lvl6pPr marL="2514600" indent="-228600" algn="l" rtl="0" fontAlgn="base">
        <a:spcBef>
          <a:spcPct val="20000"/>
        </a:spcBef>
        <a:spcAft>
          <a:spcPct val="0"/>
        </a:spcAft>
        <a:buClr>
          <a:schemeClr val="folHlink"/>
        </a:buClr>
        <a:buSzPct val="90000"/>
        <a:buFont typeface="Wingdings" pitchFamily="2" charset="2"/>
        <a:buBlip>
          <a:blip r:embed="rId5"/>
        </a:buBlip>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90000"/>
        <a:buFont typeface="Wingdings" pitchFamily="2" charset="2"/>
        <a:buBlip>
          <a:blip r:embed="rId5"/>
        </a:buBlip>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90000"/>
        <a:buFont typeface="Wingdings" pitchFamily="2" charset="2"/>
        <a:buBlip>
          <a:blip r:embed="rId5"/>
        </a:buBlip>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90000"/>
        <a:buFont typeface="Wingdings" pitchFamily="2" charset="2"/>
        <a:buBlip>
          <a:blip r:embed="rId5"/>
        </a:buBlip>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42.xml"/><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hyperlink" Target="http://www.eucompni.gov.uk/" TargetMode="External"/><Relationship Id="rId2" Type="http://schemas.openxmlformats.org/officeDocument/2006/relationships/notesSlide" Target="../notesSlides/notesSlide45.xml"/><Relationship Id="rId1" Type="http://schemas.openxmlformats.org/officeDocument/2006/relationships/slideLayout" Target="../slideLayouts/slideLayout7.xml"/><Relationship Id="rId4" Type="http://schemas.openxmlformats.org/officeDocument/2006/relationships/hyperlink" Target="http://www.eucompni.gov.uk/resource-library/guidance"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6"/>
          <p:cNvSpPr>
            <a:spLocks noGrp="1" noChangeArrowheads="1"/>
          </p:cNvSpPr>
          <p:nvPr>
            <p:ph type="sldNum" sz="quarter" idx="12"/>
          </p:nvPr>
        </p:nvSpPr>
        <p:spPr>
          <a:noFill/>
        </p:spPr>
        <p:txBody>
          <a:bodyPr/>
          <a:lstStyle/>
          <a:p>
            <a:fld id="{EF004CE9-44EB-4D96-9F17-13E2F7D76926}" type="slidenum">
              <a:rPr lang="en-GB" smtClean="0"/>
              <a:pPr/>
              <a:t>1</a:t>
            </a:fld>
            <a:endParaRPr lang="en-GB" smtClean="0"/>
          </a:p>
        </p:txBody>
      </p:sp>
      <p:sp>
        <p:nvSpPr>
          <p:cNvPr id="43010"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E068B441-5D7C-4442-A6BF-CBF41C296DD4}" type="slidenum">
              <a:rPr lang="en-GB" sz="1400" b="0">
                <a:solidFill>
                  <a:schemeClr val="tx1"/>
                </a:solidFill>
              </a:rPr>
              <a:pPr algn="r"/>
              <a:t>1</a:t>
            </a:fld>
            <a:endParaRPr lang="en-GB" sz="1400" b="0">
              <a:solidFill>
                <a:schemeClr val="tx1"/>
              </a:solidFill>
            </a:endParaRPr>
          </a:p>
        </p:txBody>
      </p:sp>
      <p:sp>
        <p:nvSpPr>
          <p:cNvPr id="43011"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9BF42293-D152-490B-AADA-B091C85B8DCC}" type="slidenum">
              <a:rPr lang="en-GB" sz="1400" b="0">
                <a:solidFill>
                  <a:schemeClr val="tx1"/>
                </a:solidFill>
              </a:rPr>
              <a:pPr algn="r"/>
              <a:t>1</a:t>
            </a:fld>
            <a:endParaRPr lang="en-GB" sz="1400" b="0">
              <a:solidFill>
                <a:schemeClr val="tx1"/>
              </a:solidFill>
            </a:endParaRPr>
          </a:p>
        </p:txBody>
      </p:sp>
      <p:sp>
        <p:nvSpPr>
          <p:cNvPr id="86020" name="Rectangle 4"/>
          <p:cNvSpPr>
            <a:spLocks noGrp="1" noChangeArrowheads="1"/>
          </p:cNvSpPr>
          <p:nvPr>
            <p:ph type="title" idx="4294967295"/>
          </p:nvPr>
        </p:nvSpPr>
        <p:spPr>
          <a:xfrm>
            <a:off x="457200" y="685800"/>
            <a:ext cx="8229600" cy="1143000"/>
          </a:xfrm>
        </p:spPr>
        <p:txBody>
          <a:bodyPr/>
          <a:lstStyle/>
          <a:p>
            <a:pPr eaLnBrk="1" hangingPunct="1">
              <a:defRPr/>
            </a:pPr>
            <a:r>
              <a:rPr lang="en-GB" sz="4800">
                <a:effectLst>
                  <a:outerShdw blurRad="38100" dist="38100" dir="2700000" algn="tl">
                    <a:srgbClr val="000000"/>
                  </a:outerShdw>
                </a:effectLst>
              </a:rPr>
              <a:t>EU Funding Workshop</a:t>
            </a:r>
          </a:p>
        </p:txBody>
      </p:sp>
      <p:sp>
        <p:nvSpPr>
          <p:cNvPr id="86021" name="Rectangle 5"/>
          <p:cNvSpPr>
            <a:spLocks noGrp="1" noChangeArrowheads="1"/>
          </p:cNvSpPr>
          <p:nvPr>
            <p:ph type="body" sz="half" idx="4294967295"/>
          </p:nvPr>
        </p:nvSpPr>
        <p:spPr>
          <a:xfrm>
            <a:off x="1295400" y="2209800"/>
            <a:ext cx="6629400" cy="2511425"/>
          </a:xfrm>
        </p:spPr>
        <p:txBody>
          <a:bodyPr/>
          <a:lstStyle/>
          <a:p>
            <a:pPr algn="ctr" eaLnBrk="1" hangingPunct="1">
              <a:lnSpc>
                <a:spcPct val="90000"/>
              </a:lnSpc>
              <a:buFontTx/>
              <a:buNone/>
              <a:defRPr/>
            </a:pPr>
            <a:r>
              <a:rPr lang="en-GB" sz="3600">
                <a:effectLst>
                  <a:outerShdw blurRad="38100" dist="38100" dir="2700000" algn="tl">
                    <a:srgbClr val="FFFFFF"/>
                  </a:outerShdw>
                </a:effectLst>
              </a:rPr>
              <a:t>Intermediate Body Training </a:t>
            </a:r>
          </a:p>
          <a:p>
            <a:pPr algn="ctr" eaLnBrk="1" hangingPunct="1">
              <a:lnSpc>
                <a:spcPct val="90000"/>
              </a:lnSpc>
              <a:buFontTx/>
              <a:buNone/>
              <a:defRPr/>
            </a:pPr>
            <a:endParaRPr lang="en-GB" sz="3600">
              <a:effectLst>
                <a:outerShdw blurRad="38100" dist="38100" dir="2700000" algn="tl">
                  <a:srgbClr val="FFFFFF"/>
                </a:outerShdw>
              </a:effectLst>
            </a:endParaRPr>
          </a:p>
          <a:p>
            <a:pPr algn="ctr" eaLnBrk="1" hangingPunct="1">
              <a:lnSpc>
                <a:spcPct val="90000"/>
              </a:lnSpc>
              <a:buFontTx/>
              <a:buNone/>
              <a:defRPr/>
            </a:pPr>
            <a:r>
              <a:rPr lang="en-GB" sz="3600">
                <a:effectLst>
                  <a:outerShdw blurRad="38100" dist="38100" dir="2700000" algn="tl">
                    <a:srgbClr val="FFFFFF"/>
                  </a:outerShdw>
                </a:effectLst>
              </a:rPr>
              <a:t>Basic principles and requirements</a:t>
            </a:r>
          </a:p>
        </p:txBody>
      </p:sp>
      <p:pic>
        <p:nvPicPr>
          <p:cNvPr id="43014" name="Picture 7"/>
          <p:cNvPicPr>
            <a:picLocks noGrp="1" noChangeAspect="1" noChangeArrowheads="1"/>
          </p:cNvPicPr>
          <p:nvPr>
            <p:ph sz="half" idx="4294967295"/>
          </p:nvPr>
        </p:nvPicPr>
        <p:blipFill>
          <a:blip r:embed="rId3" cstate="print"/>
          <a:srcRect/>
          <a:stretch>
            <a:fillRect/>
          </a:stretch>
        </p:blipFill>
        <p:spPr>
          <a:xfrm>
            <a:off x="2209800" y="4876800"/>
            <a:ext cx="1354138" cy="1600200"/>
          </a:xfrm>
        </p:spPr>
      </p:pic>
      <p:pic>
        <p:nvPicPr>
          <p:cNvPr id="43015" name="Picture 8" descr="Logo"/>
          <p:cNvPicPr>
            <a:picLocks noChangeAspect="1" noChangeArrowheads="1"/>
          </p:cNvPicPr>
          <p:nvPr/>
        </p:nvPicPr>
        <p:blipFill>
          <a:blip r:embed="rId4" cstate="print"/>
          <a:srcRect/>
          <a:stretch>
            <a:fillRect/>
          </a:stretch>
        </p:blipFill>
        <p:spPr bwMode="auto">
          <a:xfrm>
            <a:off x="5181600" y="5029200"/>
            <a:ext cx="3048000" cy="1219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6"/>
          <p:cNvSpPr>
            <a:spLocks noGrp="1" noChangeArrowheads="1"/>
          </p:cNvSpPr>
          <p:nvPr>
            <p:ph type="sldNum" sz="quarter" idx="12"/>
          </p:nvPr>
        </p:nvSpPr>
        <p:spPr>
          <a:noFill/>
        </p:spPr>
        <p:txBody>
          <a:bodyPr/>
          <a:lstStyle/>
          <a:p>
            <a:fld id="{A67DA718-9BB5-4D99-A3CB-7FD7D22D5D68}" type="slidenum">
              <a:rPr lang="en-GB" smtClean="0"/>
              <a:pPr/>
              <a:t>10</a:t>
            </a:fld>
            <a:endParaRPr lang="en-GB" smtClean="0"/>
          </a:p>
        </p:txBody>
      </p:sp>
      <p:sp>
        <p:nvSpPr>
          <p:cNvPr id="61442"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B760CA21-9C50-4142-AF45-C259011405E0}" type="slidenum">
              <a:rPr lang="en-GB" sz="1400" b="0">
                <a:solidFill>
                  <a:schemeClr val="tx1"/>
                </a:solidFill>
              </a:rPr>
              <a:pPr algn="r"/>
              <a:t>10</a:t>
            </a:fld>
            <a:endParaRPr lang="en-GB" sz="1400" b="0">
              <a:solidFill>
                <a:schemeClr val="tx1"/>
              </a:solidFill>
            </a:endParaRPr>
          </a:p>
        </p:txBody>
      </p:sp>
      <p:sp>
        <p:nvSpPr>
          <p:cNvPr id="61443"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BA9AEABB-9301-4F6E-A5C9-69CFC8FAB5E3}" type="slidenum">
              <a:rPr lang="en-GB" sz="1400" b="0">
                <a:solidFill>
                  <a:schemeClr val="tx1"/>
                </a:solidFill>
              </a:rPr>
              <a:pPr algn="r"/>
              <a:t>10</a:t>
            </a:fld>
            <a:endParaRPr lang="en-GB" sz="1400" b="0">
              <a:solidFill>
                <a:schemeClr val="tx1"/>
              </a:solidFill>
            </a:endParaRPr>
          </a:p>
        </p:txBody>
      </p:sp>
      <p:sp>
        <p:nvSpPr>
          <p:cNvPr id="61444" name="Rectangle 2"/>
          <p:cNvSpPr>
            <a:spLocks noGrp="1" noChangeArrowheads="1"/>
          </p:cNvSpPr>
          <p:nvPr>
            <p:ph type="title" idx="4294967295"/>
          </p:nvPr>
        </p:nvSpPr>
        <p:spPr/>
        <p:txBody>
          <a:bodyPr/>
          <a:lstStyle/>
          <a:p>
            <a:pPr eaLnBrk="1" hangingPunct="1"/>
            <a:r>
              <a:rPr lang="en-GB" smtClean="0"/>
              <a:t>Key Issues</a:t>
            </a:r>
          </a:p>
        </p:txBody>
      </p:sp>
      <p:sp>
        <p:nvSpPr>
          <p:cNvPr id="61445" name="Rectangle 3"/>
          <p:cNvSpPr>
            <a:spLocks noGrp="1" noChangeArrowheads="1"/>
          </p:cNvSpPr>
          <p:nvPr>
            <p:ph type="body" idx="4294967295"/>
          </p:nvPr>
        </p:nvSpPr>
        <p:spPr>
          <a:xfrm>
            <a:off x="1066800" y="1752600"/>
            <a:ext cx="7772400" cy="4419600"/>
          </a:xfrm>
        </p:spPr>
        <p:txBody>
          <a:bodyPr/>
          <a:lstStyle/>
          <a:p>
            <a:pPr eaLnBrk="1" hangingPunct="1">
              <a:lnSpc>
                <a:spcPct val="150000"/>
              </a:lnSpc>
              <a:buFontTx/>
              <a:buNone/>
            </a:pPr>
            <a:endParaRPr lang="en-GB" smtClean="0"/>
          </a:p>
          <a:p>
            <a:pPr eaLnBrk="1" hangingPunct="1">
              <a:lnSpc>
                <a:spcPct val="150000"/>
              </a:lnSpc>
            </a:pPr>
            <a:r>
              <a:rPr lang="en-GB" smtClean="0"/>
              <a:t>Eligibility of Activity and Expenditure </a:t>
            </a:r>
          </a:p>
          <a:p>
            <a:pPr eaLnBrk="1" hangingPunct="1">
              <a:lnSpc>
                <a:spcPct val="150000"/>
              </a:lnSpc>
            </a:pPr>
            <a:r>
              <a:rPr lang="en-GB" smtClean="0"/>
              <a:t>Audit Trail</a:t>
            </a:r>
          </a:p>
          <a:p>
            <a:pPr eaLnBrk="1" hangingPunct="1">
              <a:lnSpc>
                <a:spcPct val="150000"/>
              </a:lnSpc>
            </a:pPr>
            <a:r>
              <a:rPr lang="en-GB" smtClean="0"/>
              <a:t>Procurement</a:t>
            </a:r>
          </a:p>
          <a:p>
            <a:pPr eaLnBrk="1" hangingPunct="1">
              <a:lnSpc>
                <a:spcPct val="150000"/>
              </a:lnSpc>
            </a:pPr>
            <a:r>
              <a:rPr lang="en-GB" smtClean="0"/>
              <a:t>Publicity</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6"/>
          <p:cNvSpPr>
            <a:spLocks noGrp="1" noChangeArrowheads="1"/>
          </p:cNvSpPr>
          <p:nvPr>
            <p:ph type="sldNum" sz="quarter" idx="12"/>
          </p:nvPr>
        </p:nvSpPr>
        <p:spPr>
          <a:noFill/>
        </p:spPr>
        <p:txBody>
          <a:bodyPr/>
          <a:lstStyle/>
          <a:p>
            <a:fld id="{8A940D69-986E-49F8-8F69-F8B7FE74768E}" type="slidenum">
              <a:rPr lang="en-GB" smtClean="0"/>
              <a:pPr/>
              <a:t>11</a:t>
            </a:fld>
            <a:endParaRPr lang="en-GB" smtClean="0"/>
          </a:p>
        </p:txBody>
      </p:sp>
      <p:sp>
        <p:nvSpPr>
          <p:cNvPr id="63490"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7064AB72-5CEB-4B5D-A32D-6CEDA9169107}" type="slidenum">
              <a:rPr lang="en-GB" sz="1400" b="0">
                <a:solidFill>
                  <a:schemeClr val="tx1"/>
                </a:solidFill>
              </a:rPr>
              <a:pPr algn="r"/>
              <a:t>11</a:t>
            </a:fld>
            <a:endParaRPr lang="en-GB" sz="1400" b="0">
              <a:solidFill>
                <a:schemeClr val="tx1"/>
              </a:solidFill>
            </a:endParaRPr>
          </a:p>
        </p:txBody>
      </p:sp>
      <p:sp>
        <p:nvSpPr>
          <p:cNvPr id="63491"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5635D1AE-6BD4-4416-84FB-A331584A561E}" type="slidenum">
              <a:rPr lang="en-GB" sz="1400" b="0">
                <a:solidFill>
                  <a:schemeClr val="tx1"/>
                </a:solidFill>
              </a:rPr>
              <a:pPr algn="r"/>
              <a:t>11</a:t>
            </a:fld>
            <a:endParaRPr lang="en-GB" sz="1400" b="0">
              <a:solidFill>
                <a:schemeClr val="tx1"/>
              </a:solidFill>
            </a:endParaRPr>
          </a:p>
        </p:txBody>
      </p:sp>
      <p:sp>
        <p:nvSpPr>
          <p:cNvPr id="117762" name="Rectangle 2"/>
          <p:cNvSpPr>
            <a:spLocks noGrp="1" noChangeArrowheads="1"/>
          </p:cNvSpPr>
          <p:nvPr>
            <p:ph type="title" idx="4294967295"/>
          </p:nvPr>
        </p:nvSpPr>
        <p:spPr/>
        <p:txBody>
          <a:bodyPr/>
          <a:lstStyle/>
          <a:p>
            <a:pPr eaLnBrk="1" hangingPunct="1">
              <a:defRPr/>
            </a:pPr>
            <a:r>
              <a:rPr lang="en-GB">
                <a:effectLst>
                  <a:outerShdw blurRad="38100" dist="38100" dir="2700000" algn="tl">
                    <a:srgbClr val="000000"/>
                  </a:outerShdw>
                </a:effectLst>
              </a:rPr>
              <a:t>Eligible Activity</a:t>
            </a:r>
          </a:p>
        </p:txBody>
      </p:sp>
      <p:sp>
        <p:nvSpPr>
          <p:cNvPr id="117763" name="Rectangle 3"/>
          <p:cNvSpPr>
            <a:spLocks noGrp="1" noChangeArrowheads="1"/>
          </p:cNvSpPr>
          <p:nvPr>
            <p:ph type="body" idx="4294967295"/>
          </p:nvPr>
        </p:nvSpPr>
        <p:spPr/>
        <p:txBody>
          <a:bodyPr/>
          <a:lstStyle/>
          <a:p>
            <a:pPr algn="ctr" eaLnBrk="1" hangingPunct="1">
              <a:buFontTx/>
              <a:buNone/>
              <a:defRPr/>
            </a:pPr>
            <a:endParaRPr lang="en-GB" sz="4400" smtClean="0">
              <a:effectLst>
                <a:outerShdw blurRad="38100" dist="38100" dir="2700000" algn="tl">
                  <a:srgbClr val="FFFFFF"/>
                </a:outerShdw>
              </a:effectLst>
            </a:endParaRPr>
          </a:p>
          <a:p>
            <a:pPr algn="ctr" eaLnBrk="1" hangingPunct="1">
              <a:buFontTx/>
              <a:buNone/>
              <a:defRPr/>
            </a:pPr>
            <a:endParaRPr lang="en-GB" sz="4400" smtClean="0">
              <a:effectLst>
                <a:outerShdw blurRad="38100" dist="38100" dir="2700000" algn="tl">
                  <a:srgbClr val="FFFFFF"/>
                </a:outerShdw>
              </a:effectLst>
            </a:endParaRPr>
          </a:p>
          <a:p>
            <a:pPr algn="ctr" eaLnBrk="1" hangingPunct="1">
              <a:buFontTx/>
              <a:buNone/>
              <a:defRPr/>
            </a:pPr>
            <a:r>
              <a:rPr lang="en-GB" sz="4400" smtClean="0">
                <a:effectLst>
                  <a:outerShdw blurRad="38100" dist="38100" dir="2700000" algn="tl">
                    <a:srgbClr val="FFFFFF"/>
                  </a:outerShdw>
                </a:effectLst>
              </a:rPr>
              <a:t>Must contribute to the delivery of the relevant Programme Objectives</a:t>
            </a:r>
            <a:endParaRPr lang="en-GB" sz="4400" b="1" u="sng" smtClean="0"/>
          </a:p>
          <a:p>
            <a:pPr eaLnBrk="1" hangingPunct="1">
              <a:buFontTx/>
              <a:buNone/>
              <a:defRPr/>
            </a:pPr>
            <a:endParaRPr lang="en-GB" sz="44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6"/>
          <p:cNvSpPr>
            <a:spLocks noGrp="1" noChangeArrowheads="1"/>
          </p:cNvSpPr>
          <p:nvPr>
            <p:ph type="sldNum" sz="quarter" idx="12"/>
          </p:nvPr>
        </p:nvSpPr>
        <p:spPr>
          <a:noFill/>
        </p:spPr>
        <p:txBody>
          <a:bodyPr/>
          <a:lstStyle/>
          <a:p>
            <a:fld id="{6E81369D-B912-4B2C-8786-EA185E2AA3BC}" type="slidenum">
              <a:rPr lang="en-GB" smtClean="0"/>
              <a:pPr/>
              <a:t>12</a:t>
            </a:fld>
            <a:endParaRPr lang="en-GB" smtClean="0"/>
          </a:p>
        </p:txBody>
      </p:sp>
      <p:sp>
        <p:nvSpPr>
          <p:cNvPr id="65538"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B18D82E8-00F3-40EA-8BBF-74C58A2B38B5}" type="slidenum">
              <a:rPr lang="en-GB" sz="1400" b="0">
                <a:solidFill>
                  <a:schemeClr val="tx1"/>
                </a:solidFill>
              </a:rPr>
              <a:pPr algn="r"/>
              <a:t>12</a:t>
            </a:fld>
            <a:endParaRPr lang="en-GB" sz="1400" b="0">
              <a:solidFill>
                <a:schemeClr val="tx1"/>
              </a:solidFill>
            </a:endParaRPr>
          </a:p>
        </p:txBody>
      </p:sp>
      <p:sp>
        <p:nvSpPr>
          <p:cNvPr id="65539"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7751288B-87EA-45E7-BA90-61A98FC83B5D}" type="slidenum">
              <a:rPr lang="en-GB" sz="1400" b="0">
                <a:solidFill>
                  <a:schemeClr val="tx1"/>
                </a:solidFill>
              </a:rPr>
              <a:pPr algn="r"/>
              <a:t>12</a:t>
            </a:fld>
            <a:endParaRPr lang="en-GB" sz="1400" b="0">
              <a:solidFill>
                <a:schemeClr val="tx1"/>
              </a:solidFill>
            </a:endParaRPr>
          </a:p>
        </p:txBody>
      </p:sp>
      <p:sp>
        <p:nvSpPr>
          <p:cNvPr id="116738" name="Rectangle 2"/>
          <p:cNvSpPr>
            <a:spLocks noGrp="1" noChangeArrowheads="1"/>
          </p:cNvSpPr>
          <p:nvPr>
            <p:ph type="title" idx="4294967295"/>
          </p:nvPr>
        </p:nvSpPr>
        <p:spPr/>
        <p:txBody>
          <a:bodyPr/>
          <a:lstStyle/>
          <a:p>
            <a:pPr eaLnBrk="1" hangingPunct="1">
              <a:defRPr/>
            </a:pPr>
            <a:r>
              <a:rPr lang="en-GB">
                <a:effectLst>
                  <a:outerShdw blurRad="38100" dist="38100" dir="2700000" algn="tl">
                    <a:srgbClr val="000000"/>
                  </a:outerShdw>
                </a:effectLst>
              </a:rPr>
              <a:t>Ineligible Activity</a:t>
            </a:r>
          </a:p>
        </p:txBody>
      </p:sp>
      <p:sp>
        <p:nvSpPr>
          <p:cNvPr id="116739" name="Rectangle 3"/>
          <p:cNvSpPr>
            <a:spLocks noGrp="1" noChangeArrowheads="1"/>
          </p:cNvSpPr>
          <p:nvPr>
            <p:ph type="body" idx="4294967295"/>
          </p:nvPr>
        </p:nvSpPr>
        <p:spPr>
          <a:xfrm>
            <a:off x="914400" y="1905000"/>
            <a:ext cx="7848600" cy="4343400"/>
          </a:xfrm>
        </p:spPr>
        <p:txBody>
          <a:bodyPr/>
          <a:lstStyle/>
          <a:p>
            <a:pPr eaLnBrk="1" hangingPunct="1">
              <a:lnSpc>
                <a:spcPct val="90000"/>
              </a:lnSpc>
              <a:defRPr/>
            </a:pPr>
            <a:r>
              <a:rPr lang="en-GB" sz="2800" smtClean="0">
                <a:effectLst>
                  <a:outerShdw blurRad="38100" dist="38100" dir="2700000" algn="tl">
                    <a:srgbClr val="FFFFFF"/>
                  </a:outerShdw>
                </a:effectLst>
              </a:rPr>
              <a:t>Displacement of similar existing activities</a:t>
            </a:r>
          </a:p>
          <a:p>
            <a:pPr eaLnBrk="1" hangingPunct="1">
              <a:lnSpc>
                <a:spcPct val="90000"/>
              </a:lnSpc>
              <a:buFontTx/>
              <a:buNone/>
              <a:defRPr/>
            </a:pPr>
            <a:endParaRPr lang="en-GB" sz="2800" smtClean="0">
              <a:effectLst>
                <a:outerShdw blurRad="38100" dist="38100" dir="2700000" algn="tl">
                  <a:srgbClr val="FFFFFF"/>
                </a:outerShdw>
              </a:effectLst>
            </a:endParaRPr>
          </a:p>
          <a:p>
            <a:pPr eaLnBrk="1" hangingPunct="1">
              <a:lnSpc>
                <a:spcPct val="90000"/>
              </a:lnSpc>
              <a:defRPr/>
            </a:pPr>
            <a:r>
              <a:rPr lang="en-GB" sz="2800" smtClean="0">
                <a:effectLst>
                  <a:outerShdw blurRad="38100" dist="38100" dir="2700000" algn="tl">
                    <a:srgbClr val="FFFFFF"/>
                  </a:outerShdw>
                </a:effectLst>
              </a:rPr>
              <a:t>Building and renovation of housing</a:t>
            </a:r>
          </a:p>
          <a:p>
            <a:pPr eaLnBrk="1" hangingPunct="1">
              <a:lnSpc>
                <a:spcPct val="90000"/>
              </a:lnSpc>
              <a:buFontTx/>
              <a:buNone/>
              <a:defRPr/>
            </a:pPr>
            <a:endParaRPr lang="en-GB" sz="2800" smtClean="0">
              <a:effectLst>
                <a:outerShdw blurRad="38100" dist="38100" dir="2700000" algn="tl">
                  <a:srgbClr val="FFFFFF"/>
                </a:outerShdw>
              </a:effectLst>
            </a:endParaRPr>
          </a:p>
          <a:p>
            <a:pPr eaLnBrk="1" hangingPunct="1">
              <a:lnSpc>
                <a:spcPct val="90000"/>
              </a:lnSpc>
              <a:defRPr/>
            </a:pPr>
            <a:r>
              <a:rPr lang="en-GB" sz="2800" smtClean="0">
                <a:effectLst>
                  <a:outerShdw blurRad="38100" dist="38100" dir="2700000" algn="tl">
                    <a:srgbClr val="FFFFFF"/>
                  </a:outerShdw>
                </a:effectLst>
              </a:rPr>
              <a:t>Agriculture, Fisheries and Forestry</a:t>
            </a:r>
          </a:p>
          <a:p>
            <a:pPr eaLnBrk="1" hangingPunct="1">
              <a:lnSpc>
                <a:spcPct val="90000"/>
              </a:lnSpc>
              <a:defRPr/>
            </a:pPr>
            <a:endParaRPr lang="en-GB" sz="2800" smtClean="0">
              <a:effectLst>
                <a:outerShdw blurRad="38100" dist="38100" dir="2700000" algn="tl">
                  <a:srgbClr val="FFFFFF"/>
                </a:outerShdw>
              </a:effectLst>
            </a:endParaRPr>
          </a:p>
          <a:p>
            <a:pPr eaLnBrk="1" hangingPunct="1">
              <a:lnSpc>
                <a:spcPct val="90000"/>
              </a:lnSpc>
              <a:defRPr/>
            </a:pPr>
            <a:r>
              <a:rPr lang="en-GB" sz="2800" smtClean="0">
                <a:effectLst>
                  <a:outerShdw blurRad="38100" dist="38100" dir="2700000" algn="tl">
                    <a:srgbClr val="FFFFFF"/>
                  </a:outerShdw>
                </a:effectLst>
              </a:rPr>
              <a:t>Local social welfare facilities</a:t>
            </a:r>
          </a:p>
          <a:p>
            <a:pPr eaLnBrk="1" hangingPunct="1">
              <a:lnSpc>
                <a:spcPct val="90000"/>
              </a:lnSpc>
              <a:defRPr/>
            </a:pPr>
            <a:endParaRPr lang="en-GB" sz="2800" smtClean="0">
              <a:effectLst>
                <a:outerShdw blurRad="38100" dist="38100" dir="2700000" algn="tl">
                  <a:srgbClr val="FFFFFF"/>
                </a:outerShdw>
              </a:effectLst>
            </a:endParaRPr>
          </a:p>
          <a:p>
            <a:pPr eaLnBrk="1" hangingPunct="1">
              <a:lnSpc>
                <a:spcPct val="90000"/>
              </a:lnSpc>
              <a:defRPr/>
            </a:pPr>
            <a:r>
              <a:rPr lang="en-GB" sz="2800" smtClean="0">
                <a:effectLst>
                  <a:outerShdw blurRad="38100" dist="38100" dir="2700000" algn="tl">
                    <a:srgbClr val="FFFFFF"/>
                  </a:outerShdw>
                </a:effectLst>
              </a:rPr>
              <a:t>EC Sectoral Restrictions (shipbuilding etc)</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6"/>
          <p:cNvSpPr>
            <a:spLocks noGrp="1" noChangeArrowheads="1"/>
          </p:cNvSpPr>
          <p:nvPr>
            <p:ph type="sldNum" sz="quarter" idx="12"/>
          </p:nvPr>
        </p:nvSpPr>
        <p:spPr>
          <a:noFill/>
        </p:spPr>
        <p:txBody>
          <a:bodyPr/>
          <a:lstStyle/>
          <a:p>
            <a:fld id="{923B5465-EC3A-44DC-88D5-183106017E7D}" type="slidenum">
              <a:rPr lang="en-GB" smtClean="0"/>
              <a:pPr/>
              <a:t>13</a:t>
            </a:fld>
            <a:endParaRPr lang="en-GB" smtClean="0"/>
          </a:p>
        </p:txBody>
      </p:sp>
      <p:sp>
        <p:nvSpPr>
          <p:cNvPr id="67586"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FD397F80-503C-48E4-97A7-169A8F5E4759}" type="slidenum">
              <a:rPr lang="en-GB" sz="1400" b="0">
                <a:solidFill>
                  <a:schemeClr val="tx1"/>
                </a:solidFill>
              </a:rPr>
              <a:pPr algn="r"/>
              <a:t>13</a:t>
            </a:fld>
            <a:endParaRPr lang="en-GB" sz="1400" b="0">
              <a:solidFill>
                <a:schemeClr val="tx1"/>
              </a:solidFill>
            </a:endParaRPr>
          </a:p>
        </p:txBody>
      </p:sp>
      <p:sp>
        <p:nvSpPr>
          <p:cNvPr id="67587"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84F00847-9B7F-4D90-A15A-83D745211F0B}" type="slidenum">
              <a:rPr lang="en-GB" sz="1400" b="0">
                <a:solidFill>
                  <a:schemeClr val="tx1"/>
                </a:solidFill>
              </a:rPr>
              <a:pPr algn="r"/>
              <a:t>13</a:t>
            </a:fld>
            <a:endParaRPr lang="en-GB" sz="1400" b="0">
              <a:solidFill>
                <a:schemeClr val="tx1"/>
              </a:solidFill>
            </a:endParaRPr>
          </a:p>
        </p:txBody>
      </p:sp>
      <p:sp>
        <p:nvSpPr>
          <p:cNvPr id="67588" name="Rectangle 2"/>
          <p:cNvSpPr>
            <a:spLocks noGrp="1" noChangeArrowheads="1"/>
          </p:cNvSpPr>
          <p:nvPr>
            <p:ph type="title" idx="4294967295"/>
          </p:nvPr>
        </p:nvSpPr>
        <p:spPr/>
        <p:txBody>
          <a:bodyPr/>
          <a:lstStyle/>
          <a:p>
            <a:pPr eaLnBrk="1" hangingPunct="1"/>
            <a:r>
              <a:rPr lang="en-GB" smtClean="0"/>
              <a:t>Ensuring Activity is Eligible</a:t>
            </a:r>
          </a:p>
        </p:txBody>
      </p:sp>
      <p:sp>
        <p:nvSpPr>
          <p:cNvPr id="67589" name="Rectangle 3"/>
          <p:cNvSpPr>
            <a:spLocks noGrp="1" noChangeArrowheads="1"/>
          </p:cNvSpPr>
          <p:nvPr>
            <p:ph type="body" idx="4294967295"/>
          </p:nvPr>
        </p:nvSpPr>
        <p:spPr>
          <a:xfrm>
            <a:off x="914400" y="1905000"/>
            <a:ext cx="8229600" cy="4267200"/>
          </a:xfrm>
        </p:spPr>
        <p:txBody>
          <a:bodyPr/>
          <a:lstStyle/>
          <a:p>
            <a:pPr eaLnBrk="1" hangingPunct="1">
              <a:lnSpc>
                <a:spcPct val="90000"/>
              </a:lnSpc>
            </a:pPr>
            <a:r>
              <a:rPr lang="en-GB" smtClean="0"/>
              <a:t>Selection Criteria </a:t>
            </a:r>
          </a:p>
          <a:p>
            <a:pPr eaLnBrk="1" hangingPunct="1">
              <a:lnSpc>
                <a:spcPct val="90000"/>
              </a:lnSpc>
            </a:pPr>
            <a:r>
              <a:rPr lang="en-GB" smtClean="0"/>
              <a:t>Selection Panels</a:t>
            </a:r>
          </a:p>
          <a:p>
            <a:pPr eaLnBrk="1" hangingPunct="1">
              <a:lnSpc>
                <a:spcPct val="90000"/>
              </a:lnSpc>
            </a:pPr>
            <a:r>
              <a:rPr lang="en-GB" smtClean="0"/>
              <a:t>Appraisal</a:t>
            </a:r>
          </a:p>
          <a:p>
            <a:pPr eaLnBrk="1" hangingPunct="1">
              <a:lnSpc>
                <a:spcPct val="90000"/>
              </a:lnSpc>
            </a:pPr>
            <a:r>
              <a:rPr lang="en-GB" smtClean="0"/>
              <a:t>Casework Committees</a:t>
            </a:r>
          </a:p>
          <a:p>
            <a:pPr eaLnBrk="1" hangingPunct="1">
              <a:lnSpc>
                <a:spcPct val="90000"/>
              </a:lnSpc>
            </a:pPr>
            <a:r>
              <a:rPr lang="en-GB" smtClean="0"/>
              <a:t>Approval Bodies</a:t>
            </a:r>
          </a:p>
          <a:p>
            <a:pPr eaLnBrk="1" hangingPunct="1">
              <a:lnSpc>
                <a:spcPct val="90000"/>
              </a:lnSpc>
            </a:pPr>
            <a:r>
              <a:rPr lang="en-GB" smtClean="0"/>
              <a:t>Letters of Offer/Contracts</a:t>
            </a:r>
          </a:p>
          <a:p>
            <a:pPr eaLnBrk="1" hangingPunct="1">
              <a:lnSpc>
                <a:spcPct val="90000"/>
              </a:lnSpc>
            </a:pPr>
            <a:r>
              <a:rPr lang="en-GB" u="sng" smtClean="0"/>
              <a:t>Monitoring and reporting against terms and conditions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6"/>
          <p:cNvSpPr>
            <a:spLocks noGrp="1" noChangeArrowheads="1"/>
          </p:cNvSpPr>
          <p:nvPr>
            <p:ph type="sldNum" sz="quarter" idx="12"/>
          </p:nvPr>
        </p:nvSpPr>
        <p:spPr>
          <a:noFill/>
        </p:spPr>
        <p:txBody>
          <a:bodyPr/>
          <a:lstStyle/>
          <a:p>
            <a:fld id="{496F19F0-254E-430D-90BD-5CA4749C1F2C}" type="slidenum">
              <a:rPr lang="en-GB" smtClean="0"/>
              <a:pPr/>
              <a:t>14</a:t>
            </a:fld>
            <a:endParaRPr lang="en-GB" smtClean="0"/>
          </a:p>
        </p:txBody>
      </p:sp>
      <p:sp>
        <p:nvSpPr>
          <p:cNvPr id="69634"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C7FC03C7-6FB7-48AC-AB05-00162573DC69}" type="slidenum">
              <a:rPr lang="en-GB" sz="1400" b="0">
                <a:solidFill>
                  <a:schemeClr val="tx1"/>
                </a:solidFill>
              </a:rPr>
              <a:pPr algn="r"/>
              <a:t>14</a:t>
            </a:fld>
            <a:endParaRPr lang="en-GB" sz="1400" b="0">
              <a:solidFill>
                <a:schemeClr val="tx1"/>
              </a:solidFill>
            </a:endParaRPr>
          </a:p>
        </p:txBody>
      </p:sp>
      <p:sp>
        <p:nvSpPr>
          <p:cNvPr id="69635"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463B2426-45C2-4048-A03B-84AD76A41E2A}" type="slidenum">
              <a:rPr lang="en-GB" sz="1400" b="0">
                <a:solidFill>
                  <a:schemeClr val="tx1"/>
                </a:solidFill>
              </a:rPr>
              <a:pPr algn="r"/>
              <a:t>14</a:t>
            </a:fld>
            <a:endParaRPr lang="en-GB" sz="1400" b="0">
              <a:solidFill>
                <a:schemeClr val="tx1"/>
              </a:solidFill>
            </a:endParaRPr>
          </a:p>
        </p:txBody>
      </p:sp>
      <p:sp>
        <p:nvSpPr>
          <p:cNvPr id="69636" name="Rectangle 2"/>
          <p:cNvSpPr>
            <a:spLocks noGrp="1" noChangeArrowheads="1"/>
          </p:cNvSpPr>
          <p:nvPr>
            <p:ph type="title" idx="4294967295"/>
          </p:nvPr>
        </p:nvSpPr>
        <p:spPr/>
        <p:txBody>
          <a:bodyPr/>
          <a:lstStyle/>
          <a:p>
            <a:pPr eaLnBrk="1" hangingPunct="1"/>
            <a:r>
              <a:rPr lang="en-GB" sz="4000" smtClean="0"/>
              <a:t>Eligible Expenditure Principles</a:t>
            </a:r>
          </a:p>
        </p:txBody>
      </p:sp>
      <p:sp>
        <p:nvSpPr>
          <p:cNvPr id="69637" name="Rectangle 3"/>
          <p:cNvSpPr>
            <a:spLocks noGrp="1" noChangeArrowheads="1"/>
          </p:cNvSpPr>
          <p:nvPr>
            <p:ph type="body" idx="4294967295"/>
          </p:nvPr>
        </p:nvSpPr>
        <p:spPr>
          <a:xfrm>
            <a:off x="304800" y="1828800"/>
            <a:ext cx="8839200" cy="4419600"/>
          </a:xfrm>
        </p:spPr>
        <p:txBody>
          <a:bodyPr/>
          <a:lstStyle/>
          <a:p>
            <a:pPr marL="539750" indent="-457200" eaLnBrk="1" hangingPunct="1">
              <a:lnSpc>
                <a:spcPct val="130000"/>
              </a:lnSpc>
              <a:spcBef>
                <a:spcPct val="0"/>
              </a:spcBef>
            </a:pPr>
            <a:r>
              <a:rPr lang="en-GB" sz="2800" smtClean="0"/>
              <a:t>Against </a:t>
            </a:r>
            <a:r>
              <a:rPr lang="en-GB" sz="2800" b="1" u="sng" smtClean="0"/>
              <a:t>approved</a:t>
            </a:r>
            <a:r>
              <a:rPr lang="en-GB" sz="2800" smtClean="0"/>
              <a:t> project activity</a:t>
            </a:r>
          </a:p>
          <a:p>
            <a:pPr marL="539750" indent="-457200" eaLnBrk="1" hangingPunct="1">
              <a:lnSpc>
                <a:spcPct val="130000"/>
              </a:lnSpc>
              <a:spcBef>
                <a:spcPct val="0"/>
              </a:spcBef>
            </a:pPr>
            <a:endParaRPr lang="en-GB" sz="2800" smtClean="0"/>
          </a:p>
          <a:p>
            <a:pPr marL="539750" indent="-457200" eaLnBrk="1" hangingPunct="1">
              <a:lnSpc>
                <a:spcPct val="130000"/>
              </a:lnSpc>
              <a:spcBef>
                <a:spcPct val="0"/>
              </a:spcBef>
            </a:pPr>
            <a:r>
              <a:rPr lang="en-GB" sz="2800" b="1" u="sng" smtClean="0"/>
              <a:t>Directly</a:t>
            </a:r>
            <a:r>
              <a:rPr lang="en-GB" sz="2800" smtClean="0"/>
              <a:t> attributable to the project</a:t>
            </a:r>
          </a:p>
          <a:p>
            <a:pPr marL="539750" indent="-457200" eaLnBrk="1" hangingPunct="1">
              <a:lnSpc>
                <a:spcPct val="130000"/>
              </a:lnSpc>
              <a:spcBef>
                <a:spcPct val="0"/>
              </a:spcBef>
            </a:pPr>
            <a:endParaRPr lang="en-GB" sz="2800" smtClean="0"/>
          </a:p>
          <a:p>
            <a:pPr marL="539750" indent="-457200" eaLnBrk="1" hangingPunct="1">
              <a:lnSpc>
                <a:spcPct val="130000"/>
              </a:lnSpc>
              <a:spcBef>
                <a:spcPct val="0"/>
              </a:spcBef>
            </a:pPr>
            <a:r>
              <a:rPr lang="en-GB" sz="2800" smtClean="0"/>
              <a:t>Relates to Northern Ireland</a:t>
            </a:r>
          </a:p>
          <a:p>
            <a:pPr marL="539750" indent="-457200" eaLnBrk="1" hangingPunct="1">
              <a:lnSpc>
                <a:spcPct val="130000"/>
              </a:lnSpc>
              <a:spcBef>
                <a:spcPct val="0"/>
              </a:spcBef>
            </a:pPr>
            <a:endParaRPr lang="en-GB" sz="2800" b="1" u="sng" smtClean="0"/>
          </a:p>
          <a:p>
            <a:pPr marL="539750" indent="-457200" eaLnBrk="1" hangingPunct="1">
              <a:lnSpc>
                <a:spcPct val="130000"/>
              </a:lnSpc>
              <a:spcBef>
                <a:spcPct val="0"/>
              </a:spcBef>
            </a:pPr>
            <a:r>
              <a:rPr lang="en-GB" sz="2800" b="1" u="sng" smtClean="0"/>
              <a:t>Actually incurred and paid</a:t>
            </a:r>
            <a:r>
              <a:rPr lang="en-GB" sz="2800" smtClean="0"/>
              <a:t> by the final beneficiary between 1 Jan 2007 and 31 Dec 2015</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6"/>
          <p:cNvSpPr>
            <a:spLocks noGrp="1" noChangeArrowheads="1"/>
          </p:cNvSpPr>
          <p:nvPr>
            <p:ph type="sldNum" sz="quarter" idx="12"/>
          </p:nvPr>
        </p:nvSpPr>
        <p:spPr>
          <a:noFill/>
        </p:spPr>
        <p:txBody>
          <a:bodyPr/>
          <a:lstStyle/>
          <a:p>
            <a:fld id="{D9901FE8-F837-4025-9FC7-25DF103CA57B}" type="slidenum">
              <a:rPr lang="en-GB" smtClean="0"/>
              <a:pPr/>
              <a:t>15</a:t>
            </a:fld>
            <a:endParaRPr lang="en-GB" smtClean="0"/>
          </a:p>
        </p:txBody>
      </p:sp>
      <p:sp>
        <p:nvSpPr>
          <p:cNvPr id="71682"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B95B8636-C177-4838-87E3-DC1A595A6364}" type="slidenum">
              <a:rPr lang="en-GB" sz="1400" b="0">
                <a:solidFill>
                  <a:schemeClr val="tx1"/>
                </a:solidFill>
              </a:rPr>
              <a:pPr algn="r"/>
              <a:t>15</a:t>
            </a:fld>
            <a:endParaRPr lang="en-GB" sz="1400" b="0">
              <a:solidFill>
                <a:schemeClr val="tx1"/>
              </a:solidFill>
            </a:endParaRPr>
          </a:p>
        </p:txBody>
      </p:sp>
      <p:sp>
        <p:nvSpPr>
          <p:cNvPr id="71683"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FA2E739E-18B2-4172-938F-653F414AE95A}" type="slidenum">
              <a:rPr lang="en-GB" sz="1400" b="0">
                <a:solidFill>
                  <a:schemeClr val="tx1"/>
                </a:solidFill>
              </a:rPr>
              <a:pPr algn="r"/>
              <a:t>15</a:t>
            </a:fld>
            <a:endParaRPr lang="en-GB" sz="1400" b="0">
              <a:solidFill>
                <a:schemeClr val="tx1"/>
              </a:solidFill>
            </a:endParaRPr>
          </a:p>
        </p:txBody>
      </p:sp>
      <p:sp>
        <p:nvSpPr>
          <p:cNvPr id="71684" name="Rectangle 2"/>
          <p:cNvSpPr>
            <a:spLocks noGrp="1" noChangeArrowheads="1"/>
          </p:cNvSpPr>
          <p:nvPr>
            <p:ph type="title" idx="4294967295"/>
          </p:nvPr>
        </p:nvSpPr>
        <p:spPr>
          <a:xfrm>
            <a:off x="457200" y="228600"/>
            <a:ext cx="8229600" cy="1143000"/>
          </a:xfrm>
        </p:spPr>
        <p:txBody>
          <a:bodyPr/>
          <a:lstStyle/>
          <a:p>
            <a:pPr eaLnBrk="1" hangingPunct="1"/>
            <a:r>
              <a:rPr lang="en-GB" smtClean="0"/>
              <a:t>Eligible Costs for Capital</a:t>
            </a:r>
          </a:p>
        </p:txBody>
      </p:sp>
      <p:sp>
        <p:nvSpPr>
          <p:cNvPr id="71685" name="Rectangle 3"/>
          <p:cNvSpPr>
            <a:spLocks noGrp="1" noChangeArrowheads="1"/>
          </p:cNvSpPr>
          <p:nvPr>
            <p:ph type="body" idx="4294967295"/>
          </p:nvPr>
        </p:nvSpPr>
        <p:spPr>
          <a:xfrm>
            <a:off x="1371600" y="1981200"/>
            <a:ext cx="7391400" cy="4267200"/>
          </a:xfrm>
        </p:spPr>
        <p:txBody>
          <a:bodyPr/>
          <a:lstStyle/>
          <a:p>
            <a:pPr eaLnBrk="1" hangingPunct="1">
              <a:lnSpc>
                <a:spcPct val="150000"/>
              </a:lnSpc>
            </a:pPr>
            <a:r>
              <a:rPr lang="en-GB" sz="2800" smtClean="0"/>
              <a:t>Purchase and/or development of Land</a:t>
            </a:r>
          </a:p>
          <a:p>
            <a:pPr eaLnBrk="1" hangingPunct="1">
              <a:lnSpc>
                <a:spcPct val="150000"/>
              </a:lnSpc>
            </a:pPr>
            <a:r>
              <a:rPr lang="en-GB" sz="2800" smtClean="0"/>
              <a:t>Purchase or development of Real Estate</a:t>
            </a:r>
          </a:p>
          <a:p>
            <a:pPr eaLnBrk="1" hangingPunct="1">
              <a:lnSpc>
                <a:spcPct val="150000"/>
              </a:lnSpc>
            </a:pPr>
            <a:r>
              <a:rPr lang="en-GB" sz="2800" smtClean="0"/>
              <a:t>Preliminary Expenditure</a:t>
            </a:r>
          </a:p>
          <a:p>
            <a:pPr eaLnBrk="1" hangingPunct="1">
              <a:lnSpc>
                <a:spcPct val="150000"/>
              </a:lnSpc>
            </a:pPr>
            <a:r>
              <a:rPr lang="en-GB" sz="2800" smtClean="0"/>
              <a:t>Professional Fees</a:t>
            </a:r>
          </a:p>
          <a:p>
            <a:pPr eaLnBrk="1" hangingPunct="1">
              <a:lnSpc>
                <a:spcPct val="150000"/>
              </a:lnSpc>
            </a:pPr>
            <a:r>
              <a:rPr lang="en-GB" sz="2800" smtClean="0"/>
              <a:t>Purchase/lease of plant and equipment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6"/>
          <p:cNvSpPr>
            <a:spLocks noGrp="1" noChangeArrowheads="1"/>
          </p:cNvSpPr>
          <p:nvPr>
            <p:ph type="sldNum" sz="quarter" idx="12"/>
          </p:nvPr>
        </p:nvSpPr>
        <p:spPr>
          <a:noFill/>
        </p:spPr>
        <p:txBody>
          <a:bodyPr/>
          <a:lstStyle/>
          <a:p>
            <a:fld id="{161E43D9-5C69-44D3-B622-7651DC02A01C}" type="slidenum">
              <a:rPr lang="en-GB" smtClean="0"/>
              <a:pPr/>
              <a:t>16</a:t>
            </a:fld>
            <a:endParaRPr lang="en-GB" smtClean="0"/>
          </a:p>
        </p:txBody>
      </p:sp>
      <p:sp>
        <p:nvSpPr>
          <p:cNvPr id="73730"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9E54D77F-F9A5-428E-B9AC-9FDD726F7020}" type="slidenum">
              <a:rPr lang="en-GB" sz="1400" b="0">
                <a:solidFill>
                  <a:schemeClr val="tx1"/>
                </a:solidFill>
              </a:rPr>
              <a:pPr algn="r"/>
              <a:t>16</a:t>
            </a:fld>
            <a:endParaRPr lang="en-GB" sz="1400" b="0">
              <a:solidFill>
                <a:schemeClr val="tx1"/>
              </a:solidFill>
            </a:endParaRPr>
          </a:p>
        </p:txBody>
      </p:sp>
      <p:sp>
        <p:nvSpPr>
          <p:cNvPr id="73732" name="Rectangle 2"/>
          <p:cNvSpPr>
            <a:spLocks noGrp="1" noChangeArrowheads="1"/>
          </p:cNvSpPr>
          <p:nvPr>
            <p:ph type="title" idx="4294967295"/>
          </p:nvPr>
        </p:nvSpPr>
        <p:spPr/>
        <p:txBody>
          <a:bodyPr/>
          <a:lstStyle/>
          <a:p>
            <a:pPr eaLnBrk="1" hangingPunct="1"/>
            <a:r>
              <a:rPr lang="en-GB" smtClean="0"/>
              <a:t>Eligible Staff Costs</a:t>
            </a:r>
          </a:p>
        </p:txBody>
      </p:sp>
      <p:sp>
        <p:nvSpPr>
          <p:cNvPr id="73733" name="Rectangle 3"/>
          <p:cNvSpPr>
            <a:spLocks noGrp="1" noChangeArrowheads="1"/>
          </p:cNvSpPr>
          <p:nvPr>
            <p:ph type="body" idx="4294967295"/>
          </p:nvPr>
        </p:nvSpPr>
        <p:spPr>
          <a:xfrm>
            <a:off x="228600" y="2133600"/>
            <a:ext cx="8534400" cy="4038600"/>
          </a:xfrm>
        </p:spPr>
        <p:txBody>
          <a:bodyPr/>
          <a:lstStyle/>
          <a:p>
            <a:pPr eaLnBrk="1" hangingPunct="1">
              <a:lnSpc>
                <a:spcPct val="90000"/>
              </a:lnSpc>
            </a:pPr>
            <a:r>
              <a:rPr lang="en-GB" sz="2400" smtClean="0"/>
              <a:t>Basic Salary</a:t>
            </a:r>
          </a:p>
          <a:p>
            <a:pPr eaLnBrk="1" hangingPunct="1">
              <a:lnSpc>
                <a:spcPct val="90000"/>
              </a:lnSpc>
            </a:pPr>
            <a:r>
              <a:rPr lang="en-GB" sz="2400" smtClean="0"/>
              <a:t>Statutory Contributions</a:t>
            </a:r>
          </a:p>
          <a:p>
            <a:pPr eaLnBrk="1" hangingPunct="1">
              <a:lnSpc>
                <a:spcPct val="90000"/>
              </a:lnSpc>
            </a:pPr>
            <a:r>
              <a:rPr lang="en-GB" sz="2400" smtClean="0"/>
              <a:t>Pension Contributions</a:t>
            </a:r>
          </a:p>
          <a:p>
            <a:pPr eaLnBrk="1" hangingPunct="1">
              <a:lnSpc>
                <a:spcPct val="90000"/>
              </a:lnSpc>
            </a:pPr>
            <a:r>
              <a:rPr lang="en-GB" sz="2400" smtClean="0"/>
              <a:t>Training Costs</a:t>
            </a:r>
          </a:p>
          <a:p>
            <a:pPr eaLnBrk="1" hangingPunct="1">
              <a:lnSpc>
                <a:spcPct val="90000"/>
              </a:lnSpc>
            </a:pPr>
            <a:r>
              <a:rPr lang="en-GB" sz="2400" smtClean="0"/>
              <a:t>Recruitment Costs</a:t>
            </a:r>
          </a:p>
          <a:p>
            <a:pPr eaLnBrk="1" hangingPunct="1">
              <a:lnSpc>
                <a:spcPct val="90000"/>
              </a:lnSpc>
            </a:pPr>
            <a:r>
              <a:rPr lang="en-GB" sz="2400" smtClean="0"/>
              <a:t>Non-statutory Sick/Maternity Pay</a:t>
            </a:r>
          </a:p>
          <a:p>
            <a:pPr eaLnBrk="1" hangingPunct="1">
              <a:lnSpc>
                <a:spcPct val="90000"/>
              </a:lnSpc>
            </a:pPr>
            <a:r>
              <a:rPr lang="en-GB" sz="2400" smtClean="0"/>
              <a:t>Holiday Pay</a:t>
            </a:r>
          </a:p>
          <a:p>
            <a:pPr eaLnBrk="1" hangingPunct="1">
              <a:lnSpc>
                <a:spcPct val="90000"/>
              </a:lnSpc>
            </a:pPr>
            <a:r>
              <a:rPr lang="en-GB" sz="2400" smtClean="0"/>
              <a:t>Commission</a:t>
            </a:r>
          </a:p>
          <a:p>
            <a:pPr eaLnBrk="1" hangingPunct="1">
              <a:lnSpc>
                <a:spcPct val="90000"/>
              </a:lnSpc>
            </a:pPr>
            <a:r>
              <a:rPr lang="en-GB" sz="2400" smtClean="0"/>
              <a:t>Shift allowance 		</a:t>
            </a:r>
          </a:p>
          <a:p>
            <a:pPr eaLnBrk="1" hangingPunct="1">
              <a:lnSpc>
                <a:spcPct val="90000"/>
              </a:lnSpc>
            </a:pPr>
            <a:r>
              <a:rPr lang="en-GB" sz="2400" smtClean="0"/>
              <a:t>Taxable Benefits</a:t>
            </a:r>
          </a:p>
        </p:txBody>
      </p:sp>
      <p:sp>
        <p:nvSpPr>
          <p:cNvPr id="73734" name="AutoShape 4"/>
          <p:cNvSpPr>
            <a:spLocks/>
          </p:cNvSpPr>
          <p:nvPr/>
        </p:nvSpPr>
        <p:spPr bwMode="auto">
          <a:xfrm>
            <a:off x="5943600" y="4114800"/>
            <a:ext cx="304800" cy="1905000"/>
          </a:xfrm>
          <a:prstGeom prst="rightBrace">
            <a:avLst>
              <a:gd name="adj1" fmla="val 52083"/>
              <a:gd name="adj2" fmla="val 50000"/>
            </a:avLst>
          </a:prstGeom>
          <a:noFill/>
          <a:ln w="50800">
            <a:solidFill>
              <a:schemeClr val="tx1"/>
            </a:solidFill>
            <a:round/>
            <a:headEnd/>
            <a:tailEnd/>
          </a:ln>
        </p:spPr>
        <p:txBody>
          <a:bodyPr wrap="none" anchor="ctr"/>
          <a:lstStyle/>
          <a:p>
            <a:endParaRPr lang="en-US"/>
          </a:p>
        </p:txBody>
      </p:sp>
      <p:sp>
        <p:nvSpPr>
          <p:cNvPr id="73735" name="Text Box 5"/>
          <p:cNvSpPr txBox="1">
            <a:spLocks noChangeArrowheads="1"/>
          </p:cNvSpPr>
          <p:nvPr/>
        </p:nvSpPr>
        <p:spPr bwMode="auto">
          <a:xfrm>
            <a:off x="6400800" y="4419600"/>
            <a:ext cx="1752600" cy="1311275"/>
          </a:xfrm>
          <a:prstGeom prst="rect">
            <a:avLst/>
          </a:prstGeom>
          <a:noFill/>
          <a:ln w="9525">
            <a:noFill/>
            <a:miter lim="800000"/>
            <a:headEnd/>
            <a:tailEnd/>
          </a:ln>
        </p:spPr>
        <p:txBody>
          <a:bodyPr>
            <a:spAutoFit/>
          </a:bodyPr>
          <a:lstStyle/>
          <a:p>
            <a:pPr>
              <a:spcBef>
                <a:spcPct val="50000"/>
              </a:spcBef>
            </a:pPr>
            <a:r>
              <a:rPr lang="en-GB" sz="2000"/>
              <a:t>Must be defined in T&amp;Cs of employment</a:t>
            </a:r>
          </a:p>
        </p:txBody>
      </p:sp>
      <p:sp>
        <p:nvSpPr>
          <p:cNvPr id="73737" name="AutoShape 4"/>
          <p:cNvSpPr>
            <a:spLocks/>
          </p:cNvSpPr>
          <p:nvPr/>
        </p:nvSpPr>
        <p:spPr bwMode="auto">
          <a:xfrm>
            <a:off x="3200400" y="5105400"/>
            <a:ext cx="304800" cy="990600"/>
          </a:xfrm>
          <a:prstGeom prst="rightBrace">
            <a:avLst>
              <a:gd name="adj1" fmla="val 27083"/>
              <a:gd name="adj2" fmla="val 50000"/>
            </a:avLst>
          </a:prstGeom>
          <a:noFill/>
          <a:ln w="50800">
            <a:solidFill>
              <a:schemeClr val="tx1"/>
            </a:solidFill>
            <a:round/>
            <a:headEnd/>
            <a:tailEnd/>
          </a:ln>
        </p:spPr>
        <p:txBody>
          <a:bodyPr wrap="none" anchor="ctr"/>
          <a:lstStyle/>
          <a:p>
            <a:endParaRPr lang="en-US"/>
          </a:p>
        </p:txBody>
      </p:sp>
      <p:sp>
        <p:nvSpPr>
          <p:cNvPr id="73738" name="Text Box 10"/>
          <p:cNvSpPr txBox="1">
            <a:spLocks noChangeArrowheads="1"/>
          </p:cNvSpPr>
          <p:nvPr/>
        </p:nvSpPr>
        <p:spPr bwMode="auto">
          <a:xfrm>
            <a:off x="3657600" y="5181600"/>
            <a:ext cx="1676400" cy="915988"/>
          </a:xfrm>
          <a:prstGeom prst="rect">
            <a:avLst/>
          </a:prstGeom>
          <a:noFill/>
          <a:ln w="9525">
            <a:noFill/>
            <a:miter lim="800000"/>
            <a:headEnd/>
            <a:tailEnd/>
          </a:ln>
          <a:effectLst/>
        </p:spPr>
        <p:txBody>
          <a:bodyPr>
            <a:spAutoFit/>
          </a:bodyPr>
          <a:lstStyle/>
          <a:p>
            <a:pPr>
              <a:spcBef>
                <a:spcPct val="50000"/>
              </a:spcBef>
            </a:pPr>
            <a:r>
              <a:rPr lang="en-GB" sz="1800"/>
              <a:t>Private companies only</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6"/>
          <p:cNvSpPr>
            <a:spLocks noGrp="1" noChangeArrowheads="1"/>
          </p:cNvSpPr>
          <p:nvPr>
            <p:ph type="sldNum" sz="quarter" idx="12"/>
          </p:nvPr>
        </p:nvSpPr>
        <p:spPr>
          <a:noFill/>
        </p:spPr>
        <p:txBody>
          <a:bodyPr/>
          <a:lstStyle/>
          <a:p>
            <a:fld id="{BFD101CE-934F-4816-BB1B-C667F94CBFA1}" type="slidenum">
              <a:rPr lang="en-GB" smtClean="0"/>
              <a:pPr/>
              <a:t>17</a:t>
            </a:fld>
            <a:endParaRPr lang="en-GB" smtClean="0"/>
          </a:p>
        </p:txBody>
      </p:sp>
      <p:sp>
        <p:nvSpPr>
          <p:cNvPr id="75778"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6011E09D-9532-45C8-AF76-6FEBF06EBDB0}" type="slidenum">
              <a:rPr lang="en-GB" sz="1400" b="0">
                <a:solidFill>
                  <a:schemeClr val="tx1"/>
                </a:solidFill>
              </a:rPr>
              <a:pPr algn="r"/>
              <a:t>17</a:t>
            </a:fld>
            <a:endParaRPr lang="en-GB" sz="1400" b="0">
              <a:solidFill>
                <a:schemeClr val="tx1"/>
              </a:solidFill>
            </a:endParaRPr>
          </a:p>
        </p:txBody>
      </p:sp>
      <p:sp>
        <p:nvSpPr>
          <p:cNvPr id="75779"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D360B715-8E59-4C4D-A8E5-148E0F8B1F7A}" type="slidenum">
              <a:rPr lang="en-GB" sz="1400" b="0">
                <a:solidFill>
                  <a:schemeClr val="tx1"/>
                </a:solidFill>
              </a:rPr>
              <a:pPr algn="r"/>
              <a:t>17</a:t>
            </a:fld>
            <a:endParaRPr lang="en-GB" sz="1400" b="0">
              <a:solidFill>
                <a:schemeClr val="tx1"/>
              </a:solidFill>
            </a:endParaRPr>
          </a:p>
        </p:txBody>
      </p:sp>
      <p:sp>
        <p:nvSpPr>
          <p:cNvPr id="75780" name="Rectangle 2"/>
          <p:cNvSpPr>
            <a:spLocks noGrp="1" noChangeArrowheads="1"/>
          </p:cNvSpPr>
          <p:nvPr>
            <p:ph type="title"/>
          </p:nvPr>
        </p:nvSpPr>
        <p:spPr/>
        <p:txBody>
          <a:bodyPr/>
          <a:lstStyle/>
          <a:p>
            <a:r>
              <a:rPr lang="en-GB" smtClean="0"/>
              <a:t>Part-time Staff Costs</a:t>
            </a:r>
          </a:p>
        </p:txBody>
      </p:sp>
      <p:sp>
        <p:nvSpPr>
          <p:cNvPr id="75781" name="Rectangle 5"/>
          <p:cNvSpPr>
            <a:spLocks noGrp="1" noChangeArrowheads="1"/>
          </p:cNvSpPr>
          <p:nvPr>
            <p:ph type="body" idx="1"/>
          </p:nvPr>
        </p:nvSpPr>
        <p:spPr/>
        <p:txBody>
          <a:bodyPr/>
          <a:lstStyle/>
          <a:p>
            <a:endParaRPr lang="en-GB" smtClean="0"/>
          </a:p>
          <a:p>
            <a:endParaRPr lang="en-GB" smtClean="0"/>
          </a:p>
          <a:p>
            <a:r>
              <a:rPr lang="en-GB" sz="4000" smtClean="0"/>
              <a:t>Time Records</a:t>
            </a:r>
          </a:p>
          <a:p>
            <a:pPr>
              <a:buFontTx/>
              <a:buNone/>
            </a:pPr>
            <a:endParaRPr lang="en-GB" sz="4000" smtClean="0"/>
          </a:p>
          <a:p>
            <a:r>
              <a:rPr lang="en-GB" sz="4000" smtClean="0"/>
              <a:t>How is the hourly rate calculated?</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6"/>
          <p:cNvSpPr>
            <a:spLocks noGrp="1" noChangeArrowheads="1"/>
          </p:cNvSpPr>
          <p:nvPr>
            <p:ph type="sldNum" sz="quarter" idx="12"/>
          </p:nvPr>
        </p:nvSpPr>
        <p:spPr>
          <a:noFill/>
        </p:spPr>
        <p:txBody>
          <a:bodyPr/>
          <a:lstStyle/>
          <a:p>
            <a:fld id="{021E4FE7-2A5F-4B35-ACF3-5E36315F1964}" type="slidenum">
              <a:rPr lang="en-GB" smtClean="0"/>
              <a:pPr/>
              <a:t>18</a:t>
            </a:fld>
            <a:endParaRPr lang="en-GB" smtClean="0"/>
          </a:p>
        </p:txBody>
      </p:sp>
      <p:sp>
        <p:nvSpPr>
          <p:cNvPr id="77826"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FBE485B0-B92F-4220-9AB5-9A7C2BF28368}" type="slidenum">
              <a:rPr lang="en-GB" sz="1400" b="0">
                <a:solidFill>
                  <a:schemeClr val="tx1"/>
                </a:solidFill>
              </a:rPr>
              <a:pPr algn="r"/>
              <a:t>18</a:t>
            </a:fld>
            <a:endParaRPr lang="en-GB" sz="1400" b="0">
              <a:solidFill>
                <a:schemeClr val="tx1"/>
              </a:solidFill>
            </a:endParaRPr>
          </a:p>
        </p:txBody>
      </p:sp>
      <p:sp>
        <p:nvSpPr>
          <p:cNvPr id="77827"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5291C9E1-94B0-406A-B618-7C7FE0217F0B}" type="slidenum">
              <a:rPr lang="en-GB" sz="1400" b="0">
                <a:solidFill>
                  <a:schemeClr val="tx1"/>
                </a:solidFill>
              </a:rPr>
              <a:pPr algn="r"/>
              <a:t>18</a:t>
            </a:fld>
            <a:endParaRPr lang="en-GB" sz="1400" b="0">
              <a:solidFill>
                <a:schemeClr val="tx1"/>
              </a:solidFill>
            </a:endParaRPr>
          </a:p>
        </p:txBody>
      </p:sp>
      <p:sp>
        <p:nvSpPr>
          <p:cNvPr id="77828" name="Rectangle 2"/>
          <p:cNvSpPr>
            <a:spLocks noGrp="1" noChangeArrowheads="1"/>
          </p:cNvSpPr>
          <p:nvPr>
            <p:ph type="title"/>
          </p:nvPr>
        </p:nvSpPr>
        <p:spPr>
          <a:xfrm>
            <a:off x="457200" y="304800"/>
            <a:ext cx="8229600" cy="838200"/>
          </a:xfrm>
        </p:spPr>
        <p:txBody>
          <a:bodyPr/>
          <a:lstStyle/>
          <a:p>
            <a:r>
              <a:rPr lang="en-GB" smtClean="0"/>
              <a:t>Daily/Hourly Rate Calculation</a:t>
            </a:r>
          </a:p>
        </p:txBody>
      </p:sp>
      <p:graphicFrame>
        <p:nvGraphicFramePr>
          <p:cNvPr id="154672" name="Group 48"/>
          <p:cNvGraphicFramePr>
            <a:graphicFrameLocks noGrp="1"/>
          </p:cNvGraphicFramePr>
          <p:nvPr>
            <p:ph idx="1"/>
          </p:nvPr>
        </p:nvGraphicFramePr>
        <p:xfrm>
          <a:off x="0" y="1600200"/>
          <a:ext cx="9144000" cy="5171758"/>
        </p:xfrm>
        <a:graphic>
          <a:graphicData uri="http://schemas.openxmlformats.org/drawingml/2006/table">
            <a:tbl>
              <a:tblPr/>
              <a:tblGrid>
                <a:gridCol w="7696200"/>
                <a:gridCol w="1447800"/>
              </a:tblGrid>
              <a:tr h="4206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400" b="1" i="0" u="none" strike="noStrike" cap="none" normalizeH="0" baseline="0" smtClean="0">
                          <a:ln>
                            <a:noFill/>
                          </a:ln>
                          <a:solidFill>
                            <a:schemeClr val="tx2"/>
                          </a:solidFill>
                          <a:effectLst/>
                          <a:latin typeface="Arial" charset="0"/>
                          <a:cs typeface="Arial" charset="0"/>
                        </a:rPr>
                        <a:t>Basis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400" b="1" i="0" u="none" strike="noStrike" cap="none" normalizeH="0" baseline="0" smtClean="0">
                          <a:ln>
                            <a:noFill/>
                          </a:ln>
                          <a:solidFill>
                            <a:schemeClr val="tx2"/>
                          </a:solidFill>
                          <a:effectLst/>
                          <a:latin typeface="Arial" charset="0"/>
                          <a:cs typeface="Arial" charset="0"/>
                        </a:rPr>
                        <a:t>Example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810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600" b="0" i="0" u="none" strike="noStrike" cap="none" normalizeH="0" baseline="0" smtClean="0">
                          <a:ln>
                            <a:noFill/>
                          </a:ln>
                          <a:solidFill>
                            <a:schemeClr val="tx2"/>
                          </a:solidFill>
                          <a:effectLst/>
                          <a:latin typeface="Arial" charset="0"/>
                          <a:cs typeface="Arial" charset="0"/>
                        </a:rPr>
                        <a:t>Actual salary for claim period </a:t>
                      </a:r>
                      <a:r>
                        <a:rPr kumimoji="0" lang="en-GB" sz="2000" b="0" i="0" u="none" strike="noStrike" cap="none" normalizeH="0" baseline="0" smtClean="0">
                          <a:ln>
                            <a:noFill/>
                          </a:ln>
                          <a:solidFill>
                            <a:schemeClr val="tx2"/>
                          </a:solidFill>
                          <a:effectLst/>
                          <a:latin typeface="Arial" charset="0"/>
                          <a:cs typeface="Arial" charset="0"/>
                        </a:rPr>
                        <a:t>(ERNI, pension and additional taxable contracted costs elements)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600" b="0" i="0" u="none" strike="noStrike" cap="none" normalizeH="0" baseline="0" smtClean="0">
                          <a:ln>
                            <a:noFill/>
                          </a:ln>
                          <a:solidFill>
                            <a:schemeClr val="tx2"/>
                          </a:solidFill>
                          <a:effectLst/>
                          <a:latin typeface="Arial" charset="0"/>
                          <a:cs typeface="Arial" charset="0"/>
                        </a:rPr>
                        <a:t>£5,000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92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600" b="0" i="0" u="none" strike="noStrike" cap="none" normalizeH="0" baseline="0" smtClean="0">
                          <a:ln>
                            <a:noFill/>
                          </a:ln>
                          <a:solidFill>
                            <a:schemeClr val="tx2"/>
                          </a:solidFill>
                          <a:effectLst/>
                          <a:latin typeface="Arial" charset="0"/>
                          <a:cs typeface="Arial" charset="0"/>
                        </a:rPr>
                        <a:t>Contracted working days per week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600" b="0" i="0" u="none" strike="noStrike" cap="none" normalizeH="0" baseline="0" smtClean="0">
                          <a:ln>
                            <a:noFill/>
                          </a:ln>
                          <a:solidFill>
                            <a:schemeClr val="tx2"/>
                          </a:solidFill>
                          <a:effectLst/>
                          <a:latin typeface="Arial" charset="0"/>
                          <a:cs typeface="Arial" charset="0"/>
                        </a:rPr>
                        <a:t>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92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600" b="0" i="0" u="none" strike="noStrike" cap="none" normalizeH="0" baseline="0" smtClean="0">
                          <a:ln>
                            <a:noFill/>
                          </a:ln>
                          <a:solidFill>
                            <a:schemeClr val="tx2"/>
                          </a:solidFill>
                          <a:effectLst/>
                          <a:latin typeface="Arial" charset="0"/>
                          <a:cs typeface="Arial" charset="0"/>
                        </a:rPr>
                        <a:t>Multiply by period covered by claim e.g. 13 weeks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600" b="0" i="0" u="none" strike="noStrike" cap="none" normalizeH="0" baseline="0" smtClean="0">
                          <a:ln>
                            <a:noFill/>
                          </a:ln>
                          <a:solidFill>
                            <a:schemeClr val="tx2"/>
                          </a:solidFill>
                          <a:effectLst/>
                          <a:latin typeface="Arial" charset="0"/>
                          <a:cs typeface="Arial" charset="0"/>
                        </a:rPr>
                        <a:t>65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826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600" b="0" i="0" u="none" strike="noStrike" cap="none" normalizeH="0" baseline="0" smtClean="0">
                          <a:ln>
                            <a:noFill/>
                          </a:ln>
                          <a:solidFill>
                            <a:schemeClr val="tx2"/>
                          </a:solidFill>
                          <a:effectLst/>
                          <a:latin typeface="Arial" charset="0"/>
                          <a:cs typeface="Arial" charset="0"/>
                        </a:rPr>
                        <a:t>Subtract contracted leave pro rata for claim period </a:t>
                      </a:r>
                      <a:r>
                        <a:rPr kumimoji="0" lang="en-GB" sz="2000" b="0" i="0" u="none" strike="noStrike" cap="none" normalizeH="0" baseline="0" smtClean="0">
                          <a:ln>
                            <a:noFill/>
                          </a:ln>
                          <a:solidFill>
                            <a:schemeClr val="tx2"/>
                          </a:solidFill>
                          <a:effectLst/>
                          <a:latin typeface="Arial" charset="0"/>
                          <a:cs typeface="Arial" charset="0"/>
                        </a:rPr>
                        <a:t>(e.g. 20 days/4 = 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600" b="0" i="0" u="none" strike="noStrike" cap="none" normalizeH="0" baseline="0" smtClean="0">
                          <a:ln>
                            <a:noFill/>
                          </a:ln>
                          <a:solidFill>
                            <a:schemeClr val="tx2"/>
                          </a:solidFill>
                          <a:effectLst/>
                          <a:latin typeface="Arial" charset="0"/>
                          <a:cs typeface="Arial" charset="0"/>
                        </a:rPr>
                        <a:t>60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43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600" b="0" i="0" u="none" strike="noStrike" cap="none" normalizeH="0" baseline="0" smtClean="0">
                          <a:ln>
                            <a:noFill/>
                          </a:ln>
                          <a:solidFill>
                            <a:schemeClr val="tx2"/>
                          </a:solidFill>
                          <a:effectLst/>
                          <a:latin typeface="Arial" charset="0"/>
                          <a:cs typeface="Arial" charset="0"/>
                        </a:rPr>
                        <a:t>Subtract contracted statutory holidays pro rata for claim period </a:t>
                      </a:r>
                      <a:r>
                        <a:rPr kumimoji="0" lang="en-GB" sz="2000" b="0" i="0" u="none" strike="noStrike" cap="none" normalizeH="0" baseline="0" smtClean="0">
                          <a:ln>
                            <a:noFill/>
                          </a:ln>
                          <a:solidFill>
                            <a:schemeClr val="tx2"/>
                          </a:solidFill>
                          <a:effectLst/>
                          <a:latin typeface="Arial" charset="0"/>
                          <a:cs typeface="Arial" charset="0"/>
                        </a:rPr>
                        <a:t>(e.g. 10 days/4 = 2.5)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600" b="0" i="0" u="none" strike="noStrike" cap="none" normalizeH="0" baseline="0" smtClean="0">
                          <a:ln>
                            <a:noFill/>
                          </a:ln>
                          <a:solidFill>
                            <a:schemeClr val="tx2"/>
                          </a:solidFill>
                          <a:effectLst/>
                          <a:latin typeface="Arial" charset="0"/>
                          <a:cs typeface="Arial" charset="0"/>
                        </a:rPr>
                        <a:t>57.5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92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600" b="0" i="0" u="none" strike="noStrike" cap="none" normalizeH="0" baseline="0" smtClean="0">
                          <a:ln>
                            <a:noFill/>
                          </a:ln>
                          <a:solidFill>
                            <a:schemeClr val="tx2"/>
                          </a:solidFill>
                          <a:effectLst/>
                          <a:latin typeface="Arial" charset="0"/>
                          <a:cs typeface="Arial" charset="0"/>
                        </a:rPr>
                        <a:t>Gives daily rate of £5,000/57.5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600" b="0" i="0" u="none" strike="noStrike" cap="none" normalizeH="0" baseline="0" smtClean="0">
                          <a:ln>
                            <a:noFill/>
                          </a:ln>
                          <a:solidFill>
                            <a:schemeClr val="tx2"/>
                          </a:solidFill>
                          <a:effectLst/>
                          <a:latin typeface="Arial" charset="0"/>
                          <a:cs typeface="Arial" charset="0"/>
                        </a:rPr>
                        <a:t>£86.96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826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600" b="0" i="0" u="none" strike="noStrike" cap="none" normalizeH="0" baseline="0" smtClean="0">
                          <a:ln>
                            <a:noFill/>
                          </a:ln>
                          <a:solidFill>
                            <a:schemeClr val="tx2"/>
                          </a:solidFill>
                          <a:effectLst/>
                          <a:latin typeface="Arial" charset="0"/>
                          <a:cs typeface="Arial" charset="0"/>
                        </a:rPr>
                        <a:t>Divide by contracted daily hours </a:t>
                      </a:r>
                      <a:r>
                        <a:rPr kumimoji="0" lang="en-GB" sz="2000" b="0" i="0" u="none" strike="noStrike" cap="none" normalizeH="0" baseline="0" smtClean="0">
                          <a:ln>
                            <a:noFill/>
                          </a:ln>
                          <a:solidFill>
                            <a:schemeClr val="tx2"/>
                          </a:solidFill>
                          <a:effectLst/>
                          <a:latin typeface="Arial" charset="0"/>
                          <a:cs typeface="Arial" charset="0"/>
                        </a:rPr>
                        <a:t>(e.g. £86.96/8 hours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600" b="0" i="0" u="none" strike="noStrike" cap="none" normalizeH="0" baseline="0" smtClean="0">
                          <a:ln>
                            <a:noFill/>
                          </a:ln>
                          <a:solidFill>
                            <a:schemeClr val="tx2"/>
                          </a:solidFill>
                          <a:effectLst/>
                          <a:latin typeface="Arial" charset="0"/>
                          <a:cs typeface="Arial" charset="0"/>
                        </a:rPr>
                        <a:t>£10.87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6"/>
          <p:cNvSpPr>
            <a:spLocks noGrp="1" noChangeArrowheads="1"/>
          </p:cNvSpPr>
          <p:nvPr>
            <p:ph type="sldNum" sz="quarter" idx="12"/>
          </p:nvPr>
        </p:nvSpPr>
        <p:spPr>
          <a:noFill/>
        </p:spPr>
        <p:txBody>
          <a:bodyPr/>
          <a:lstStyle/>
          <a:p>
            <a:fld id="{194D420F-08C1-43EC-A09A-4C063EDD7688}" type="slidenum">
              <a:rPr lang="en-GB" smtClean="0"/>
              <a:pPr/>
              <a:t>19</a:t>
            </a:fld>
            <a:endParaRPr lang="en-GB" smtClean="0"/>
          </a:p>
        </p:txBody>
      </p:sp>
      <p:sp>
        <p:nvSpPr>
          <p:cNvPr id="79874"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DB4FEA00-24C2-4C7B-9D19-00700863D3FC}" type="slidenum">
              <a:rPr lang="en-GB" sz="1400" b="0">
                <a:solidFill>
                  <a:schemeClr val="tx1"/>
                </a:solidFill>
              </a:rPr>
              <a:pPr algn="r"/>
              <a:t>19</a:t>
            </a:fld>
            <a:endParaRPr lang="en-GB" sz="1400" b="0">
              <a:solidFill>
                <a:schemeClr val="tx1"/>
              </a:solidFill>
            </a:endParaRPr>
          </a:p>
        </p:txBody>
      </p:sp>
      <p:sp>
        <p:nvSpPr>
          <p:cNvPr id="79875"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63C624B2-5E3C-467A-8975-64B474BF1621}" type="slidenum">
              <a:rPr lang="en-GB" sz="1400" b="0">
                <a:solidFill>
                  <a:schemeClr val="tx1"/>
                </a:solidFill>
              </a:rPr>
              <a:pPr algn="r"/>
              <a:t>19</a:t>
            </a:fld>
            <a:endParaRPr lang="en-GB" sz="1400" b="0">
              <a:solidFill>
                <a:schemeClr val="tx1"/>
              </a:solidFill>
            </a:endParaRPr>
          </a:p>
        </p:txBody>
      </p:sp>
      <p:sp>
        <p:nvSpPr>
          <p:cNvPr id="79876" name="Rectangle 2"/>
          <p:cNvSpPr>
            <a:spLocks noGrp="1" noChangeArrowheads="1"/>
          </p:cNvSpPr>
          <p:nvPr>
            <p:ph type="title"/>
          </p:nvPr>
        </p:nvSpPr>
        <p:spPr/>
        <p:txBody>
          <a:bodyPr/>
          <a:lstStyle/>
          <a:p>
            <a:r>
              <a:rPr lang="en-GB" smtClean="0"/>
              <a:t>T&amp;S</a:t>
            </a:r>
          </a:p>
        </p:txBody>
      </p:sp>
      <p:sp>
        <p:nvSpPr>
          <p:cNvPr id="79877" name="Rectangle 3"/>
          <p:cNvSpPr>
            <a:spLocks noGrp="1" noChangeArrowheads="1"/>
          </p:cNvSpPr>
          <p:nvPr>
            <p:ph type="body" idx="1"/>
          </p:nvPr>
        </p:nvSpPr>
        <p:spPr>
          <a:xfrm>
            <a:off x="685800" y="1600200"/>
            <a:ext cx="8001000" cy="4525963"/>
          </a:xfrm>
        </p:spPr>
        <p:txBody>
          <a:bodyPr/>
          <a:lstStyle/>
          <a:p>
            <a:pPr eaLnBrk="1" hangingPunct="1"/>
            <a:endParaRPr lang="en-GB" sz="2800" smtClean="0"/>
          </a:p>
          <a:p>
            <a:pPr eaLnBrk="1" hangingPunct="1"/>
            <a:r>
              <a:rPr lang="en-GB" sz="4000" smtClean="0"/>
              <a:t>Mileage</a:t>
            </a:r>
          </a:p>
          <a:p>
            <a:pPr eaLnBrk="1" hangingPunct="1"/>
            <a:r>
              <a:rPr lang="en-GB" sz="4000" smtClean="0"/>
              <a:t>Accommodation </a:t>
            </a:r>
          </a:p>
          <a:p>
            <a:pPr eaLnBrk="1" hangingPunct="1"/>
            <a:r>
              <a:rPr lang="en-GB" sz="4000" smtClean="0"/>
              <a:t>Meals</a:t>
            </a:r>
          </a:p>
          <a:p>
            <a:pPr eaLnBrk="1" hangingPunct="1"/>
            <a:r>
              <a:rPr lang="en-GB" sz="4000" smtClean="0"/>
              <a:t>Air/rail/bus/other travel</a:t>
            </a:r>
          </a:p>
          <a:p>
            <a:pPr lvl="1" eaLnBrk="1" hangingPunct="1"/>
            <a:endParaRPr lang="en-GB" sz="36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6"/>
          <p:cNvSpPr>
            <a:spLocks noGrp="1" noChangeArrowheads="1"/>
          </p:cNvSpPr>
          <p:nvPr>
            <p:ph type="sldNum" sz="quarter" idx="12"/>
          </p:nvPr>
        </p:nvSpPr>
        <p:spPr>
          <a:noFill/>
        </p:spPr>
        <p:txBody>
          <a:bodyPr/>
          <a:lstStyle/>
          <a:p>
            <a:fld id="{F5464B27-3499-4C96-B1D5-F4AD469084DB}" type="slidenum">
              <a:rPr lang="en-GB" smtClean="0"/>
              <a:pPr/>
              <a:t>2</a:t>
            </a:fld>
            <a:endParaRPr lang="en-GB" smtClean="0"/>
          </a:p>
        </p:txBody>
      </p:sp>
      <p:sp>
        <p:nvSpPr>
          <p:cNvPr id="45058"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5A1C8E92-7018-495E-82F3-B9C63C572643}" type="slidenum">
              <a:rPr lang="en-GB" sz="1400" b="0">
                <a:solidFill>
                  <a:schemeClr val="tx1"/>
                </a:solidFill>
              </a:rPr>
              <a:pPr algn="r"/>
              <a:t>2</a:t>
            </a:fld>
            <a:endParaRPr lang="en-GB" sz="1400" b="0">
              <a:solidFill>
                <a:schemeClr val="tx1"/>
              </a:solidFill>
            </a:endParaRPr>
          </a:p>
        </p:txBody>
      </p:sp>
      <p:sp>
        <p:nvSpPr>
          <p:cNvPr id="45059"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61AB13F4-D0CD-4FB2-8B28-2EA008C6DB08}" type="slidenum">
              <a:rPr lang="en-GB" sz="1400" b="0">
                <a:solidFill>
                  <a:schemeClr val="tx1"/>
                </a:solidFill>
              </a:rPr>
              <a:pPr algn="r"/>
              <a:t>2</a:t>
            </a:fld>
            <a:endParaRPr lang="en-GB" sz="1400" b="0">
              <a:solidFill>
                <a:schemeClr val="tx1"/>
              </a:solidFill>
            </a:endParaRPr>
          </a:p>
        </p:txBody>
      </p:sp>
      <p:sp>
        <p:nvSpPr>
          <p:cNvPr id="63490" name="Rectangle 2"/>
          <p:cNvSpPr>
            <a:spLocks noGrp="1" noChangeArrowheads="1"/>
          </p:cNvSpPr>
          <p:nvPr>
            <p:ph type="title" idx="4294967295"/>
          </p:nvPr>
        </p:nvSpPr>
        <p:spPr/>
        <p:txBody>
          <a:bodyPr/>
          <a:lstStyle/>
          <a:p>
            <a:pPr eaLnBrk="1" hangingPunct="1">
              <a:defRPr/>
            </a:pPr>
            <a:r>
              <a:rPr lang="en-GB" sz="4000">
                <a:effectLst>
                  <a:outerShdw blurRad="38100" dist="38100" dir="2700000" algn="tl">
                    <a:srgbClr val="000000"/>
                  </a:outerShdw>
                </a:effectLst>
              </a:rPr>
              <a:t>EU Competitiveness Programme</a:t>
            </a:r>
          </a:p>
        </p:txBody>
      </p:sp>
      <p:sp>
        <p:nvSpPr>
          <p:cNvPr id="63491" name="Rectangle 3"/>
          <p:cNvSpPr>
            <a:spLocks noGrp="1" noChangeArrowheads="1"/>
          </p:cNvSpPr>
          <p:nvPr>
            <p:ph type="body" idx="4294967295"/>
          </p:nvPr>
        </p:nvSpPr>
        <p:spPr/>
        <p:txBody>
          <a:bodyPr/>
          <a:lstStyle/>
          <a:p>
            <a:pPr eaLnBrk="1" hangingPunct="1">
              <a:defRPr/>
            </a:pPr>
            <a:r>
              <a:rPr lang="en-GB" smtClean="0">
                <a:effectLst>
                  <a:outerShdw blurRad="38100" dist="38100" dir="2700000" algn="tl">
                    <a:srgbClr val="FFFFFF"/>
                  </a:outerShdw>
                </a:effectLst>
              </a:rPr>
              <a:t>€306m ERDF </a:t>
            </a:r>
          </a:p>
          <a:p>
            <a:pPr eaLnBrk="1" hangingPunct="1">
              <a:defRPr/>
            </a:pPr>
            <a:r>
              <a:rPr lang="en-GB" smtClean="0">
                <a:effectLst>
                  <a:outerShdw blurRad="38100" dist="38100" dir="2700000" algn="tl">
                    <a:srgbClr val="FFFFFF"/>
                  </a:outerShdw>
                </a:effectLst>
              </a:rPr>
              <a:t>Intervention rate 50%</a:t>
            </a:r>
          </a:p>
          <a:p>
            <a:pPr eaLnBrk="1" hangingPunct="1">
              <a:buFontTx/>
              <a:buNone/>
              <a:defRPr/>
            </a:pPr>
            <a:endParaRPr lang="en-GB" smtClean="0">
              <a:effectLst>
                <a:outerShdw blurRad="38100" dist="38100" dir="2700000" algn="tl">
                  <a:srgbClr val="FFFFFF"/>
                </a:outerShdw>
              </a:effectLst>
            </a:endParaRPr>
          </a:p>
          <a:p>
            <a:pPr eaLnBrk="1" hangingPunct="1">
              <a:defRPr/>
            </a:pPr>
            <a:r>
              <a:rPr lang="en-GB" smtClean="0">
                <a:effectLst>
                  <a:outerShdw blurRad="38100" dist="38100" dir="2700000" algn="tl">
                    <a:srgbClr val="FFFFFF"/>
                  </a:outerShdw>
                </a:effectLst>
              </a:rPr>
              <a:t>4 Priorities</a:t>
            </a:r>
          </a:p>
          <a:p>
            <a:pPr lvl="1" eaLnBrk="1" hangingPunct="1">
              <a:defRPr/>
            </a:pPr>
            <a:r>
              <a:rPr lang="en-GB" smtClean="0">
                <a:effectLst>
                  <a:outerShdw blurRad="38100" dist="38100" dir="2700000" algn="tl">
                    <a:srgbClr val="FFFFFF"/>
                  </a:outerShdw>
                </a:effectLst>
              </a:rPr>
              <a:t>P1  Competitiveness and Innovation</a:t>
            </a:r>
          </a:p>
          <a:p>
            <a:pPr lvl="1" eaLnBrk="1" hangingPunct="1">
              <a:defRPr/>
            </a:pPr>
            <a:r>
              <a:rPr lang="en-GB" smtClean="0">
                <a:effectLst>
                  <a:outerShdw blurRad="38100" dist="38100" dir="2700000" algn="tl">
                    <a:srgbClr val="FFFFFF"/>
                  </a:outerShdw>
                </a:effectLst>
              </a:rPr>
              <a:t>P2  Enterprise and Entrepreneurship</a:t>
            </a:r>
          </a:p>
          <a:p>
            <a:pPr lvl="1" eaLnBrk="1" hangingPunct="1">
              <a:defRPr/>
            </a:pPr>
            <a:r>
              <a:rPr lang="en-GB" smtClean="0">
                <a:effectLst>
                  <a:outerShdw blurRad="38100" dist="38100" dir="2700000" algn="tl">
                    <a:srgbClr val="FFFFFF"/>
                  </a:outerShdw>
                </a:effectLst>
              </a:rPr>
              <a:t>P3  Improving accessibility</a:t>
            </a:r>
          </a:p>
          <a:p>
            <a:pPr lvl="1" eaLnBrk="1" hangingPunct="1">
              <a:defRPr/>
            </a:pPr>
            <a:r>
              <a:rPr lang="en-GB" smtClean="0">
                <a:effectLst>
                  <a:outerShdw blurRad="38100" dist="38100" dir="2700000" algn="tl">
                    <a:srgbClr val="FFFFFF"/>
                  </a:outerShdw>
                </a:effectLst>
              </a:rPr>
              <a:t>P4  Technical assistance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6"/>
          <p:cNvSpPr>
            <a:spLocks noGrp="1" noChangeArrowheads="1"/>
          </p:cNvSpPr>
          <p:nvPr>
            <p:ph type="sldNum" sz="quarter" idx="12"/>
          </p:nvPr>
        </p:nvSpPr>
        <p:spPr>
          <a:noFill/>
        </p:spPr>
        <p:txBody>
          <a:bodyPr/>
          <a:lstStyle/>
          <a:p>
            <a:fld id="{C849CEE5-1AE8-4287-91F8-AEEE4DA7FC11}" type="slidenum">
              <a:rPr lang="en-GB" smtClean="0"/>
              <a:pPr/>
              <a:t>20</a:t>
            </a:fld>
            <a:endParaRPr lang="en-GB" smtClean="0"/>
          </a:p>
        </p:txBody>
      </p:sp>
      <p:sp>
        <p:nvSpPr>
          <p:cNvPr id="81922"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DA7EA603-0077-40F1-96FD-0B39B2881538}" type="slidenum">
              <a:rPr lang="en-GB" sz="1400" b="0">
                <a:solidFill>
                  <a:schemeClr val="tx1"/>
                </a:solidFill>
              </a:rPr>
              <a:pPr algn="r"/>
              <a:t>20</a:t>
            </a:fld>
            <a:endParaRPr lang="en-GB" sz="1400" b="0">
              <a:solidFill>
                <a:schemeClr val="tx1"/>
              </a:solidFill>
            </a:endParaRPr>
          </a:p>
        </p:txBody>
      </p:sp>
      <p:sp>
        <p:nvSpPr>
          <p:cNvPr id="81923"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8933166E-D384-4983-A492-8536375EBC3E}" type="slidenum">
              <a:rPr lang="en-GB" sz="1400" b="0">
                <a:solidFill>
                  <a:schemeClr val="tx1"/>
                </a:solidFill>
              </a:rPr>
              <a:pPr algn="r"/>
              <a:t>20</a:t>
            </a:fld>
            <a:endParaRPr lang="en-GB" sz="1400" b="0">
              <a:solidFill>
                <a:schemeClr val="tx1"/>
              </a:solidFill>
            </a:endParaRPr>
          </a:p>
        </p:txBody>
      </p:sp>
      <p:sp>
        <p:nvSpPr>
          <p:cNvPr id="81924" name="Rectangle 2"/>
          <p:cNvSpPr>
            <a:spLocks noGrp="1" noChangeArrowheads="1"/>
          </p:cNvSpPr>
          <p:nvPr>
            <p:ph type="title"/>
          </p:nvPr>
        </p:nvSpPr>
        <p:spPr/>
        <p:txBody>
          <a:bodyPr/>
          <a:lstStyle/>
          <a:p>
            <a:r>
              <a:rPr lang="en-GB" smtClean="0"/>
              <a:t>Other Eligible Costs</a:t>
            </a:r>
          </a:p>
        </p:txBody>
      </p:sp>
      <p:sp>
        <p:nvSpPr>
          <p:cNvPr id="81925" name="Rectangle 3"/>
          <p:cNvSpPr>
            <a:spLocks noGrp="1" noChangeArrowheads="1"/>
          </p:cNvSpPr>
          <p:nvPr>
            <p:ph type="body" idx="1"/>
          </p:nvPr>
        </p:nvSpPr>
        <p:spPr>
          <a:xfrm>
            <a:off x="457200" y="1600200"/>
            <a:ext cx="8686800" cy="4525963"/>
          </a:xfrm>
        </p:spPr>
        <p:txBody>
          <a:bodyPr/>
          <a:lstStyle/>
          <a:p>
            <a:pPr eaLnBrk="1" hangingPunct="1"/>
            <a:r>
              <a:rPr lang="en-GB" smtClean="0"/>
              <a:t>Hospitality</a:t>
            </a:r>
          </a:p>
          <a:p>
            <a:pPr eaLnBrk="1" hangingPunct="1"/>
            <a:r>
              <a:rPr lang="en-GB" smtClean="0"/>
              <a:t>Professional/Consultancy Fees</a:t>
            </a:r>
          </a:p>
          <a:p>
            <a:pPr eaLnBrk="1" hangingPunct="1"/>
            <a:r>
              <a:rPr lang="en-GB" smtClean="0"/>
              <a:t>Accommodation</a:t>
            </a:r>
          </a:p>
          <a:p>
            <a:pPr eaLnBrk="1" hangingPunct="1"/>
            <a:r>
              <a:rPr lang="en-GB" smtClean="0"/>
              <a:t>Consumables</a:t>
            </a:r>
          </a:p>
          <a:p>
            <a:pPr eaLnBrk="1" hangingPunct="1"/>
            <a:r>
              <a:rPr lang="en-GB" smtClean="0"/>
              <a:t>Marketing/Promotion</a:t>
            </a:r>
          </a:p>
          <a:p>
            <a:pPr eaLnBrk="1" hangingPunct="1"/>
            <a:r>
              <a:rPr lang="en-GB" smtClean="0"/>
              <a:t>Other (insurance, depreciation, maintenance etc)</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6"/>
          <p:cNvSpPr>
            <a:spLocks noGrp="1" noChangeArrowheads="1"/>
          </p:cNvSpPr>
          <p:nvPr>
            <p:ph type="sldNum" sz="quarter" idx="12"/>
          </p:nvPr>
        </p:nvSpPr>
        <p:spPr>
          <a:noFill/>
        </p:spPr>
        <p:txBody>
          <a:bodyPr/>
          <a:lstStyle/>
          <a:p>
            <a:fld id="{544B5E5E-EFEE-4D0B-9B35-AC9094AF50CC}" type="slidenum">
              <a:rPr lang="en-GB" smtClean="0"/>
              <a:pPr/>
              <a:t>21</a:t>
            </a:fld>
            <a:endParaRPr lang="en-GB" smtClean="0"/>
          </a:p>
        </p:txBody>
      </p:sp>
      <p:sp>
        <p:nvSpPr>
          <p:cNvPr id="83970"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721172E4-9F1D-49E4-B638-8DFE6CB09FA3}" type="slidenum">
              <a:rPr lang="en-GB" sz="1400" b="0">
                <a:solidFill>
                  <a:schemeClr val="tx1"/>
                </a:solidFill>
              </a:rPr>
              <a:pPr algn="r"/>
              <a:t>21</a:t>
            </a:fld>
            <a:endParaRPr lang="en-GB" sz="1400" b="0">
              <a:solidFill>
                <a:schemeClr val="tx1"/>
              </a:solidFill>
            </a:endParaRPr>
          </a:p>
        </p:txBody>
      </p:sp>
      <p:sp>
        <p:nvSpPr>
          <p:cNvPr id="83971"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2EFF1CF1-A953-4B66-8E88-334138DB8F66}" type="slidenum">
              <a:rPr lang="en-GB" sz="1400" b="0">
                <a:solidFill>
                  <a:schemeClr val="tx1"/>
                </a:solidFill>
              </a:rPr>
              <a:pPr algn="r"/>
              <a:t>21</a:t>
            </a:fld>
            <a:endParaRPr lang="en-GB" sz="1400" b="0">
              <a:solidFill>
                <a:schemeClr val="tx1"/>
              </a:solidFill>
            </a:endParaRPr>
          </a:p>
        </p:txBody>
      </p:sp>
      <p:sp>
        <p:nvSpPr>
          <p:cNvPr id="83972" name="Rectangle 2"/>
          <p:cNvSpPr>
            <a:spLocks noGrp="1" noChangeArrowheads="1"/>
          </p:cNvSpPr>
          <p:nvPr>
            <p:ph type="title" idx="4294967295"/>
          </p:nvPr>
        </p:nvSpPr>
        <p:spPr/>
        <p:txBody>
          <a:bodyPr/>
          <a:lstStyle/>
          <a:p>
            <a:pPr eaLnBrk="1" hangingPunct="1"/>
            <a:r>
              <a:rPr lang="en-GB" sz="4000" smtClean="0"/>
              <a:t>Ineligible Expenditure – Common Errors</a:t>
            </a:r>
          </a:p>
        </p:txBody>
      </p:sp>
      <p:sp>
        <p:nvSpPr>
          <p:cNvPr id="83973" name="Rectangle 3"/>
          <p:cNvSpPr>
            <a:spLocks noGrp="1" noChangeArrowheads="1"/>
          </p:cNvSpPr>
          <p:nvPr>
            <p:ph type="body" idx="4294967295"/>
          </p:nvPr>
        </p:nvSpPr>
        <p:spPr/>
        <p:txBody>
          <a:bodyPr/>
          <a:lstStyle/>
          <a:p>
            <a:pPr>
              <a:lnSpc>
                <a:spcPct val="90000"/>
              </a:lnSpc>
            </a:pPr>
            <a:r>
              <a:rPr lang="en-GB" sz="2400" smtClean="0"/>
              <a:t>Payment against scale or unit costs</a:t>
            </a:r>
          </a:p>
          <a:p>
            <a:pPr>
              <a:lnSpc>
                <a:spcPct val="90000"/>
              </a:lnSpc>
            </a:pPr>
            <a:endParaRPr lang="en-GB" sz="2400" smtClean="0"/>
          </a:p>
          <a:p>
            <a:pPr>
              <a:lnSpc>
                <a:spcPct val="90000"/>
              </a:lnSpc>
            </a:pPr>
            <a:r>
              <a:rPr lang="en-GB" sz="2400" smtClean="0"/>
              <a:t>Notional costs</a:t>
            </a:r>
          </a:p>
          <a:p>
            <a:pPr>
              <a:lnSpc>
                <a:spcPct val="90000"/>
              </a:lnSpc>
            </a:pPr>
            <a:endParaRPr lang="en-GB" sz="2400" smtClean="0"/>
          </a:p>
          <a:p>
            <a:pPr>
              <a:lnSpc>
                <a:spcPct val="90000"/>
              </a:lnSpc>
            </a:pPr>
            <a:r>
              <a:rPr lang="en-GB" sz="2400" smtClean="0"/>
              <a:t>Time records incomplete or missing for part-time staff</a:t>
            </a:r>
          </a:p>
          <a:p>
            <a:pPr>
              <a:lnSpc>
                <a:spcPct val="90000"/>
              </a:lnSpc>
              <a:buFontTx/>
              <a:buNone/>
            </a:pPr>
            <a:endParaRPr lang="en-GB" sz="2400" smtClean="0"/>
          </a:p>
          <a:p>
            <a:pPr>
              <a:lnSpc>
                <a:spcPct val="90000"/>
              </a:lnSpc>
            </a:pPr>
            <a:r>
              <a:rPr lang="en-GB" sz="2400" smtClean="0"/>
              <a:t>Recoverable VAT</a:t>
            </a:r>
          </a:p>
          <a:p>
            <a:pPr>
              <a:lnSpc>
                <a:spcPct val="90000"/>
              </a:lnSpc>
            </a:pPr>
            <a:endParaRPr lang="en-GB" sz="2400" smtClean="0"/>
          </a:p>
          <a:p>
            <a:pPr>
              <a:lnSpc>
                <a:spcPct val="90000"/>
              </a:lnSpc>
            </a:pPr>
            <a:r>
              <a:rPr lang="en-GB" sz="2400" smtClean="0"/>
              <a:t>Missing or incomplete audit trail</a:t>
            </a:r>
          </a:p>
          <a:p>
            <a:pPr>
              <a:lnSpc>
                <a:spcPct val="90000"/>
              </a:lnSpc>
            </a:pPr>
            <a:endParaRPr lang="en-GB" sz="2400" smtClean="0"/>
          </a:p>
          <a:p>
            <a:pPr>
              <a:lnSpc>
                <a:spcPct val="90000"/>
              </a:lnSpc>
            </a:pPr>
            <a:r>
              <a:rPr lang="en-GB" sz="2400" smtClean="0"/>
              <a:t>Expenditure outside Programme/LoO period</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6"/>
          <p:cNvSpPr>
            <a:spLocks noGrp="1" noChangeArrowheads="1"/>
          </p:cNvSpPr>
          <p:nvPr>
            <p:ph type="sldNum" sz="quarter" idx="12"/>
          </p:nvPr>
        </p:nvSpPr>
        <p:spPr>
          <a:noFill/>
        </p:spPr>
        <p:txBody>
          <a:bodyPr/>
          <a:lstStyle/>
          <a:p>
            <a:fld id="{B7EB123A-4FAE-45B7-A486-89BB87991E76}" type="slidenum">
              <a:rPr lang="en-GB" smtClean="0"/>
              <a:pPr/>
              <a:t>22</a:t>
            </a:fld>
            <a:endParaRPr lang="en-GB" smtClean="0"/>
          </a:p>
        </p:txBody>
      </p:sp>
      <p:sp>
        <p:nvSpPr>
          <p:cNvPr id="86018"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2AAB091B-2299-4BB2-8BED-04EAEC6C5132}" type="slidenum">
              <a:rPr lang="en-GB" sz="1400" b="0">
                <a:solidFill>
                  <a:schemeClr val="tx1"/>
                </a:solidFill>
              </a:rPr>
              <a:pPr algn="r"/>
              <a:t>22</a:t>
            </a:fld>
            <a:endParaRPr lang="en-GB" sz="1400" b="0">
              <a:solidFill>
                <a:schemeClr val="tx1"/>
              </a:solidFill>
            </a:endParaRPr>
          </a:p>
        </p:txBody>
      </p:sp>
      <p:sp>
        <p:nvSpPr>
          <p:cNvPr id="86019"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3372BC56-8B1A-428D-98E5-E8C68AC03BC3}" type="slidenum">
              <a:rPr lang="en-GB" sz="1400" b="0">
                <a:solidFill>
                  <a:schemeClr val="tx1"/>
                </a:solidFill>
              </a:rPr>
              <a:pPr algn="r"/>
              <a:t>22</a:t>
            </a:fld>
            <a:endParaRPr lang="en-GB" sz="1400" b="0">
              <a:solidFill>
                <a:schemeClr val="tx1"/>
              </a:solidFill>
            </a:endParaRPr>
          </a:p>
        </p:txBody>
      </p:sp>
      <p:sp>
        <p:nvSpPr>
          <p:cNvPr id="118786" name="Rectangle 2"/>
          <p:cNvSpPr>
            <a:spLocks noGrp="1" noChangeArrowheads="1"/>
          </p:cNvSpPr>
          <p:nvPr>
            <p:ph type="title" idx="4294967295"/>
          </p:nvPr>
        </p:nvSpPr>
        <p:spPr/>
        <p:txBody>
          <a:bodyPr/>
          <a:lstStyle/>
          <a:p>
            <a:pPr eaLnBrk="1" hangingPunct="1">
              <a:defRPr/>
            </a:pPr>
            <a:r>
              <a:rPr lang="en-GB" smtClean="0">
                <a:effectLst>
                  <a:outerShdw blurRad="38100" dist="38100" dir="2700000" algn="tl">
                    <a:srgbClr val="000000"/>
                  </a:outerShdw>
                </a:effectLst>
              </a:rPr>
              <a:t>Ineligible Expenditure – some of the rest</a:t>
            </a:r>
          </a:p>
        </p:txBody>
      </p:sp>
      <p:sp>
        <p:nvSpPr>
          <p:cNvPr id="118787" name="Rectangle 3"/>
          <p:cNvSpPr>
            <a:spLocks noGrp="1" noChangeArrowheads="1"/>
          </p:cNvSpPr>
          <p:nvPr>
            <p:ph type="body" idx="4294967295"/>
          </p:nvPr>
        </p:nvSpPr>
        <p:spPr>
          <a:xfrm>
            <a:off x="228600" y="1828800"/>
            <a:ext cx="8686800" cy="4419600"/>
          </a:xfrm>
        </p:spPr>
        <p:txBody>
          <a:bodyPr/>
          <a:lstStyle/>
          <a:p>
            <a:pPr eaLnBrk="1" hangingPunct="1">
              <a:defRPr/>
            </a:pPr>
            <a:r>
              <a:rPr lang="en-GB" sz="2800" smtClean="0">
                <a:solidFill>
                  <a:schemeClr val="tx1"/>
                </a:solidFill>
                <a:effectLst>
                  <a:outerShdw blurRad="38100" dist="38100" dir="2700000" algn="tl">
                    <a:srgbClr val="FFFFFF"/>
                  </a:outerShdw>
                </a:effectLst>
              </a:rPr>
              <a:t>Bank charges or fees on accounts</a:t>
            </a:r>
          </a:p>
          <a:p>
            <a:pPr eaLnBrk="1" hangingPunct="1">
              <a:defRPr/>
            </a:pPr>
            <a:endParaRPr lang="en-GB" sz="2800" smtClean="0">
              <a:solidFill>
                <a:schemeClr val="tx1"/>
              </a:solidFill>
              <a:effectLst>
                <a:outerShdw blurRad="38100" dist="38100" dir="2700000" algn="tl">
                  <a:srgbClr val="FFFFFF"/>
                </a:outerShdw>
              </a:effectLst>
            </a:endParaRPr>
          </a:p>
          <a:p>
            <a:pPr eaLnBrk="1" hangingPunct="1">
              <a:defRPr/>
            </a:pPr>
            <a:r>
              <a:rPr lang="en-GB" sz="2800" smtClean="0">
                <a:solidFill>
                  <a:schemeClr val="tx1"/>
                </a:solidFill>
                <a:effectLst>
                  <a:outerShdw blurRad="38100" dist="38100" dir="2700000" algn="tl">
                    <a:srgbClr val="FFFFFF"/>
                  </a:outerShdw>
                </a:effectLst>
              </a:rPr>
              <a:t>Mandatory training under statutory provision</a:t>
            </a:r>
          </a:p>
          <a:p>
            <a:pPr eaLnBrk="1" hangingPunct="1">
              <a:defRPr/>
            </a:pPr>
            <a:endParaRPr lang="en-GB" sz="2800" smtClean="0">
              <a:solidFill>
                <a:schemeClr val="tx1"/>
              </a:solidFill>
              <a:effectLst>
                <a:outerShdw blurRad="38100" dist="38100" dir="2700000" algn="tl">
                  <a:srgbClr val="FFFFFF"/>
                </a:outerShdw>
              </a:effectLst>
            </a:endParaRPr>
          </a:p>
          <a:p>
            <a:pPr eaLnBrk="1" hangingPunct="1">
              <a:lnSpc>
                <a:spcPct val="90000"/>
              </a:lnSpc>
              <a:defRPr/>
            </a:pPr>
            <a:r>
              <a:rPr lang="en-GB" sz="2800" smtClean="0">
                <a:solidFill>
                  <a:schemeClr val="tx1"/>
                </a:solidFill>
                <a:effectLst>
                  <a:outerShdw blurRad="38100" dist="38100" dir="2700000" algn="tl">
                    <a:srgbClr val="FFFFFF"/>
                  </a:outerShdw>
                </a:effectLst>
              </a:rPr>
              <a:t>Fines, financial penalties and litigation costs</a:t>
            </a:r>
          </a:p>
          <a:p>
            <a:pPr eaLnBrk="1" hangingPunct="1">
              <a:lnSpc>
                <a:spcPct val="90000"/>
              </a:lnSpc>
              <a:defRPr/>
            </a:pPr>
            <a:endParaRPr lang="en-GB" sz="2800" smtClean="0">
              <a:solidFill>
                <a:schemeClr val="tx1"/>
              </a:solidFill>
              <a:effectLst>
                <a:outerShdw blurRad="38100" dist="38100" dir="2700000" algn="tl">
                  <a:srgbClr val="FFFFFF"/>
                </a:outerShdw>
              </a:effectLst>
            </a:endParaRPr>
          </a:p>
          <a:p>
            <a:pPr eaLnBrk="1" hangingPunct="1">
              <a:lnSpc>
                <a:spcPct val="80000"/>
              </a:lnSpc>
              <a:defRPr/>
            </a:pPr>
            <a:r>
              <a:rPr lang="en-GB" sz="2800" smtClean="0">
                <a:solidFill>
                  <a:schemeClr val="tx1"/>
                </a:solidFill>
                <a:effectLst>
                  <a:outerShdw blurRad="38100" dist="38100" dir="2700000" algn="tl">
                    <a:srgbClr val="FFFFFF"/>
                  </a:outerShdw>
                </a:effectLst>
              </a:rPr>
              <a:t>Dividends</a:t>
            </a:r>
          </a:p>
          <a:p>
            <a:pPr eaLnBrk="1" hangingPunct="1">
              <a:lnSpc>
                <a:spcPct val="80000"/>
              </a:lnSpc>
              <a:buFontTx/>
              <a:buNone/>
              <a:defRPr/>
            </a:pPr>
            <a:endParaRPr lang="en-GB" sz="2800" smtClean="0">
              <a:solidFill>
                <a:schemeClr val="tx1"/>
              </a:solidFill>
              <a:effectLst>
                <a:outerShdw blurRad="38100" dist="38100" dir="2700000" algn="tl">
                  <a:srgbClr val="FFFFFF"/>
                </a:outerShdw>
              </a:effectLst>
            </a:endParaRPr>
          </a:p>
          <a:p>
            <a:pPr eaLnBrk="1" hangingPunct="1">
              <a:lnSpc>
                <a:spcPct val="80000"/>
              </a:lnSpc>
              <a:defRPr/>
            </a:pPr>
            <a:r>
              <a:rPr lang="en-GB" sz="2800" smtClean="0">
                <a:solidFill>
                  <a:schemeClr val="tx1"/>
                </a:solidFill>
                <a:effectLst>
                  <a:outerShdw blurRad="38100" dist="38100" dir="2700000" algn="tl">
                    <a:srgbClr val="FFFFFF"/>
                  </a:outerShdw>
                </a:effectLst>
              </a:rPr>
              <a:t>Set up/contribution to private pension schemes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6"/>
          <p:cNvSpPr>
            <a:spLocks noGrp="1" noChangeArrowheads="1"/>
          </p:cNvSpPr>
          <p:nvPr>
            <p:ph type="sldNum" sz="quarter" idx="12"/>
          </p:nvPr>
        </p:nvSpPr>
        <p:spPr>
          <a:noFill/>
        </p:spPr>
        <p:txBody>
          <a:bodyPr/>
          <a:lstStyle/>
          <a:p>
            <a:fld id="{943D74D4-B624-439E-80A8-A2E77DD54D9E}" type="slidenum">
              <a:rPr lang="en-GB" smtClean="0"/>
              <a:pPr/>
              <a:t>23</a:t>
            </a:fld>
            <a:endParaRPr lang="en-GB" smtClean="0"/>
          </a:p>
        </p:txBody>
      </p:sp>
      <p:sp>
        <p:nvSpPr>
          <p:cNvPr id="88066" name="Rectangle 2"/>
          <p:cNvSpPr>
            <a:spLocks noGrp="1" noChangeArrowheads="1"/>
          </p:cNvSpPr>
          <p:nvPr>
            <p:ph type="ctrTitle"/>
          </p:nvPr>
        </p:nvSpPr>
        <p:spPr>
          <a:xfrm>
            <a:off x="762000" y="2743200"/>
            <a:ext cx="7772400" cy="2365375"/>
          </a:xfrm>
        </p:spPr>
        <p:txBody>
          <a:bodyPr/>
          <a:lstStyle/>
          <a:p>
            <a:r>
              <a:rPr lang="en-GB" smtClean="0">
                <a:solidFill>
                  <a:schemeClr val="tx1"/>
                </a:solidFill>
              </a:rPr>
              <a:t>Management Verification</a:t>
            </a:r>
          </a:p>
        </p:txBody>
      </p:sp>
      <p:sp>
        <p:nvSpPr>
          <p:cNvPr id="88067"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DED240EB-CDAA-497F-B1FC-0C5AF71DFC70}" type="slidenum">
              <a:rPr lang="en-GB" sz="1400" b="0">
                <a:solidFill>
                  <a:schemeClr val="tx1"/>
                </a:solidFill>
              </a:rPr>
              <a:pPr algn="r"/>
              <a:t>23</a:t>
            </a:fld>
            <a:endParaRPr lang="en-GB" sz="1400" b="0">
              <a:solidFill>
                <a:schemeClr val="tx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6"/>
          <p:cNvSpPr>
            <a:spLocks noGrp="1" noChangeArrowheads="1"/>
          </p:cNvSpPr>
          <p:nvPr>
            <p:ph type="sldNum" sz="quarter" idx="12"/>
          </p:nvPr>
        </p:nvSpPr>
        <p:spPr>
          <a:noFill/>
        </p:spPr>
        <p:txBody>
          <a:bodyPr/>
          <a:lstStyle/>
          <a:p>
            <a:fld id="{97C00F01-8F9E-4B90-B85B-945CD2A50CCA}" type="slidenum">
              <a:rPr lang="en-GB" smtClean="0"/>
              <a:pPr/>
              <a:t>24</a:t>
            </a:fld>
            <a:endParaRPr lang="en-GB" smtClean="0"/>
          </a:p>
        </p:txBody>
      </p:sp>
      <p:sp>
        <p:nvSpPr>
          <p:cNvPr id="90114" name="Rectangle 2"/>
          <p:cNvSpPr>
            <a:spLocks noGrp="1" noChangeArrowheads="1"/>
          </p:cNvSpPr>
          <p:nvPr>
            <p:ph type="title"/>
          </p:nvPr>
        </p:nvSpPr>
        <p:spPr/>
        <p:txBody>
          <a:bodyPr/>
          <a:lstStyle/>
          <a:p>
            <a:r>
              <a:rPr lang="en-GB" sz="4000" smtClean="0"/>
              <a:t>Who conducts Management Verification?</a:t>
            </a:r>
          </a:p>
        </p:txBody>
      </p:sp>
      <p:sp>
        <p:nvSpPr>
          <p:cNvPr id="90115" name="Rectangle 3"/>
          <p:cNvSpPr>
            <a:spLocks noGrp="1" noChangeArrowheads="1"/>
          </p:cNvSpPr>
          <p:nvPr>
            <p:ph type="body" idx="1"/>
          </p:nvPr>
        </p:nvSpPr>
        <p:spPr>
          <a:xfrm>
            <a:off x="457200" y="1905000"/>
            <a:ext cx="8153400" cy="4114800"/>
          </a:xfrm>
        </p:spPr>
        <p:txBody>
          <a:bodyPr/>
          <a:lstStyle/>
          <a:p>
            <a:pPr>
              <a:lnSpc>
                <a:spcPct val="80000"/>
              </a:lnSpc>
            </a:pPr>
            <a:r>
              <a:rPr lang="en-GB" sz="2800" smtClean="0"/>
              <a:t>Finance staff</a:t>
            </a:r>
          </a:p>
          <a:p>
            <a:pPr>
              <a:lnSpc>
                <a:spcPct val="80000"/>
              </a:lnSpc>
            </a:pPr>
            <a:endParaRPr lang="en-GB" sz="2800" smtClean="0"/>
          </a:p>
          <a:p>
            <a:pPr>
              <a:lnSpc>
                <a:spcPct val="80000"/>
              </a:lnSpc>
            </a:pPr>
            <a:r>
              <a:rPr lang="en-GB" sz="2800" smtClean="0"/>
              <a:t>Programme managers</a:t>
            </a:r>
          </a:p>
          <a:p>
            <a:pPr>
              <a:lnSpc>
                <a:spcPct val="80000"/>
              </a:lnSpc>
            </a:pPr>
            <a:endParaRPr lang="en-GB" sz="2800" smtClean="0"/>
          </a:p>
          <a:p>
            <a:pPr>
              <a:lnSpc>
                <a:spcPct val="80000"/>
              </a:lnSpc>
            </a:pPr>
            <a:r>
              <a:rPr lang="en-GB" sz="2800" smtClean="0"/>
              <a:t>Technical staff			</a:t>
            </a:r>
          </a:p>
          <a:p>
            <a:pPr>
              <a:lnSpc>
                <a:spcPct val="80000"/>
              </a:lnSpc>
            </a:pPr>
            <a:endParaRPr lang="en-GB" sz="2800" smtClean="0"/>
          </a:p>
          <a:p>
            <a:pPr>
              <a:lnSpc>
                <a:spcPct val="80000"/>
              </a:lnSpc>
            </a:pPr>
            <a:r>
              <a:rPr lang="en-GB" sz="2800" smtClean="0"/>
              <a:t>Grant inspectors</a:t>
            </a:r>
          </a:p>
          <a:p>
            <a:pPr>
              <a:lnSpc>
                <a:spcPct val="80000"/>
              </a:lnSpc>
            </a:pPr>
            <a:endParaRPr lang="en-GB" sz="2800" smtClean="0"/>
          </a:p>
          <a:p>
            <a:pPr>
              <a:lnSpc>
                <a:spcPct val="80000"/>
              </a:lnSpc>
            </a:pPr>
            <a:r>
              <a:rPr lang="en-GB" sz="2800" smtClean="0"/>
              <a:t>Managing Authority</a:t>
            </a:r>
          </a:p>
          <a:p>
            <a:pPr>
              <a:lnSpc>
                <a:spcPct val="80000"/>
              </a:lnSpc>
            </a:pPr>
            <a:endParaRPr lang="en-GB" sz="2800" smtClean="0"/>
          </a:p>
        </p:txBody>
      </p:sp>
      <p:sp>
        <p:nvSpPr>
          <p:cNvPr id="90116" name="AutoShape 4"/>
          <p:cNvSpPr>
            <a:spLocks/>
          </p:cNvSpPr>
          <p:nvPr/>
        </p:nvSpPr>
        <p:spPr bwMode="auto">
          <a:xfrm>
            <a:off x="4876800" y="1905000"/>
            <a:ext cx="228600" cy="2971800"/>
          </a:xfrm>
          <a:prstGeom prst="rightBrace">
            <a:avLst>
              <a:gd name="adj1" fmla="val 108333"/>
              <a:gd name="adj2" fmla="val 50000"/>
            </a:avLst>
          </a:prstGeom>
          <a:noFill/>
          <a:ln w="50800">
            <a:solidFill>
              <a:schemeClr val="tx1"/>
            </a:solidFill>
            <a:round/>
            <a:headEnd/>
            <a:tailEnd/>
          </a:ln>
        </p:spPr>
        <p:txBody>
          <a:bodyPr wrap="none" anchor="ctr"/>
          <a:lstStyle/>
          <a:p>
            <a:endParaRPr lang="en-US"/>
          </a:p>
        </p:txBody>
      </p:sp>
      <p:sp>
        <p:nvSpPr>
          <p:cNvPr id="90117" name="Text Box 5"/>
          <p:cNvSpPr txBox="1">
            <a:spLocks noChangeArrowheads="1"/>
          </p:cNvSpPr>
          <p:nvPr/>
        </p:nvSpPr>
        <p:spPr bwMode="auto">
          <a:xfrm>
            <a:off x="5486400" y="3124200"/>
            <a:ext cx="3124200" cy="1066800"/>
          </a:xfrm>
          <a:prstGeom prst="rect">
            <a:avLst/>
          </a:prstGeom>
          <a:noFill/>
          <a:ln w="9525">
            <a:noFill/>
            <a:miter lim="800000"/>
            <a:headEnd/>
            <a:tailEnd/>
          </a:ln>
        </p:spPr>
        <p:txBody>
          <a:bodyPr>
            <a:spAutoFit/>
          </a:bodyPr>
          <a:lstStyle/>
          <a:p>
            <a:pPr algn="ctr"/>
            <a:r>
              <a:rPr lang="en-GB" sz="3200" b="0"/>
              <a:t>Intermediate Body</a:t>
            </a:r>
          </a:p>
        </p:txBody>
      </p:sp>
      <p:sp>
        <p:nvSpPr>
          <p:cNvPr id="90118"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274E909A-B518-49F5-BD55-06014272A071}" type="slidenum">
              <a:rPr lang="en-GB" sz="1400" b="0">
                <a:solidFill>
                  <a:schemeClr val="tx1"/>
                </a:solidFill>
              </a:rPr>
              <a:pPr algn="r"/>
              <a:t>24</a:t>
            </a:fld>
            <a:endParaRPr lang="en-GB" sz="1400" b="0">
              <a:solidFill>
                <a:schemeClr val="tx1"/>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6"/>
          <p:cNvSpPr>
            <a:spLocks noGrp="1" noChangeArrowheads="1"/>
          </p:cNvSpPr>
          <p:nvPr>
            <p:ph type="sldNum" sz="quarter" idx="12"/>
          </p:nvPr>
        </p:nvSpPr>
        <p:spPr>
          <a:noFill/>
        </p:spPr>
        <p:txBody>
          <a:bodyPr/>
          <a:lstStyle/>
          <a:p>
            <a:fld id="{F66DBBBF-4D4C-4A42-8918-8E62591D2AC4}" type="slidenum">
              <a:rPr lang="en-GB" smtClean="0"/>
              <a:pPr/>
              <a:t>25</a:t>
            </a:fld>
            <a:endParaRPr lang="en-GB" smtClean="0"/>
          </a:p>
        </p:txBody>
      </p:sp>
      <p:sp>
        <p:nvSpPr>
          <p:cNvPr id="92162"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DCF4BD7E-AA8D-413D-BD4D-D68601650D8E}" type="slidenum">
              <a:rPr lang="en-GB" sz="1400" b="0">
                <a:solidFill>
                  <a:schemeClr val="tx1"/>
                </a:solidFill>
              </a:rPr>
              <a:pPr algn="r"/>
              <a:t>25</a:t>
            </a:fld>
            <a:endParaRPr lang="en-GB" sz="1400" b="0">
              <a:solidFill>
                <a:schemeClr val="tx1"/>
              </a:solidFill>
            </a:endParaRPr>
          </a:p>
        </p:txBody>
      </p:sp>
      <p:sp>
        <p:nvSpPr>
          <p:cNvPr id="92163"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FE228CFC-E245-40E5-918A-3ADE7B95BE0D}" type="slidenum">
              <a:rPr lang="en-GB" sz="1400" b="0">
                <a:solidFill>
                  <a:schemeClr val="tx1"/>
                </a:solidFill>
              </a:rPr>
              <a:pPr algn="r"/>
              <a:t>25</a:t>
            </a:fld>
            <a:endParaRPr lang="en-GB" sz="1400" b="0">
              <a:solidFill>
                <a:schemeClr val="tx1"/>
              </a:solidFill>
            </a:endParaRPr>
          </a:p>
        </p:txBody>
      </p:sp>
      <p:sp>
        <p:nvSpPr>
          <p:cNvPr id="89090" name="Rectangle 2"/>
          <p:cNvSpPr>
            <a:spLocks noGrp="1" noChangeArrowheads="1"/>
          </p:cNvSpPr>
          <p:nvPr>
            <p:ph type="title" idx="4294967295"/>
          </p:nvPr>
        </p:nvSpPr>
        <p:spPr>
          <a:xfrm>
            <a:off x="457200" y="304800"/>
            <a:ext cx="8229600" cy="865188"/>
          </a:xfrm>
        </p:spPr>
        <p:txBody>
          <a:bodyPr/>
          <a:lstStyle/>
          <a:p>
            <a:pPr eaLnBrk="1" hangingPunct="1">
              <a:defRPr/>
            </a:pPr>
            <a:r>
              <a:rPr lang="en-GB" smtClean="0">
                <a:effectLst>
                  <a:outerShdw blurRad="38100" dist="38100" dir="2700000" algn="tl">
                    <a:srgbClr val="000000"/>
                  </a:outerShdw>
                </a:effectLst>
              </a:rPr>
              <a:t>Management Verification</a:t>
            </a:r>
          </a:p>
        </p:txBody>
      </p:sp>
      <p:sp>
        <p:nvSpPr>
          <p:cNvPr id="89091" name="Rectangle 3"/>
          <p:cNvSpPr>
            <a:spLocks noGrp="1" noChangeArrowheads="1"/>
          </p:cNvSpPr>
          <p:nvPr>
            <p:ph type="body" idx="4294967295"/>
          </p:nvPr>
        </p:nvSpPr>
        <p:spPr>
          <a:xfrm>
            <a:off x="381000" y="1828800"/>
            <a:ext cx="8763000" cy="4191000"/>
          </a:xfrm>
        </p:spPr>
        <p:txBody>
          <a:bodyPr/>
          <a:lstStyle/>
          <a:p>
            <a:pPr marL="720725" indent="-360363" eaLnBrk="1" hangingPunct="1">
              <a:lnSpc>
                <a:spcPct val="65000"/>
              </a:lnSpc>
              <a:buFontTx/>
              <a:buNone/>
              <a:defRPr/>
            </a:pPr>
            <a:r>
              <a:rPr lang="en-US" sz="3600" smtClean="0">
                <a:effectLst>
                  <a:outerShdw blurRad="38100" dist="38100" dir="2700000" algn="tl">
                    <a:srgbClr val="FFFFFF"/>
                  </a:outerShdw>
                </a:effectLst>
              </a:rPr>
              <a:t>Can encompass:</a:t>
            </a:r>
          </a:p>
          <a:p>
            <a:pPr marL="720725" indent="-360363" eaLnBrk="1" hangingPunct="1">
              <a:lnSpc>
                <a:spcPct val="65000"/>
              </a:lnSpc>
              <a:buFontTx/>
              <a:buNone/>
              <a:defRPr/>
            </a:pPr>
            <a:endParaRPr lang="en-US" sz="3600" smtClean="0">
              <a:effectLst>
                <a:outerShdw blurRad="38100" dist="38100" dir="2700000" algn="tl">
                  <a:srgbClr val="FFFFFF"/>
                </a:outerShdw>
              </a:effectLst>
            </a:endParaRPr>
          </a:p>
          <a:p>
            <a:pPr lvl="1" eaLnBrk="1" hangingPunct="1">
              <a:lnSpc>
                <a:spcPct val="55000"/>
              </a:lnSpc>
              <a:defRPr/>
            </a:pPr>
            <a:r>
              <a:rPr lang="en-US" sz="3200" smtClean="0">
                <a:effectLst>
                  <a:outerShdw blurRad="38100" dist="38100" dir="2700000" algn="tl">
                    <a:srgbClr val="FFFFFF"/>
                  </a:outerShdw>
                </a:effectLst>
              </a:rPr>
              <a:t>Claim checks</a:t>
            </a:r>
          </a:p>
          <a:p>
            <a:pPr lvl="1" eaLnBrk="1" hangingPunct="1">
              <a:lnSpc>
                <a:spcPct val="55000"/>
              </a:lnSpc>
              <a:buFontTx/>
              <a:buNone/>
              <a:defRPr/>
            </a:pPr>
            <a:endParaRPr lang="en-US" sz="3200" smtClean="0">
              <a:effectLst>
                <a:outerShdw blurRad="38100" dist="38100" dir="2700000" algn="tl">
                  <a:srgbClr val="FFFFFF"/>
                </a:outerShdw>
              </a:effectLst>
            </a:endParaRPr>
          </a:p>
          <a:p>
            <a:pPr lvl="1" eaLnBrk="1" hangingPunct="1">
              <a:lnSpc>
                <a:spcPct val="55000"/>
              </a:lnSpc>
              <a:defRPr/>
            </a:pPr>
            <a:r>
              <a:rPr lang="en-US" sz="3200" smtClean="0">
                <a:effectLst>
                  <a:outerShdw blurRad="38100" dist="38100" dir="2700000" algn="tl">
                    <a:srgbClr val="FFFFFF"/>
                  </a:outerShdw>
                </a:effectLst>
              </a:rPr>
              <a:t>Contract monitoring</a:t>
            </a:r>
          </a:p>
          <a:p>
            <a:pPr lvl="1" eaLnBrk="1" hangingPunct="1">
              <a:lnSpc>
                <a:spcPct val="55000"/>
              </a:lnSpc>
              <a:buFontTx/>
              <a:buNone/>
              <a:defRPr/>
            </a:pPr>
            <a:endParaRPr lang="en-US" sz="3200" smtClean="0">
              <a:effectLst>
                <a:outerShdw blurRad="38100" dist="38100" dir="2700000" algn="tl">
                  <a:srgbClr val="FFFFFF"/>
                </a:outerShdw>
              </a:effectLst>
            </a:endParaRPr>
          </a:p>
          <a:p>
            <a:pPr lvl="1" eaLnBrk="1" hangingPunct="1">
              <a:lnSpc>
                <a:spcPct val="55000"/>
              </a:lnSpc>
              <a:defRPr/>
            </a:pPr>
            <a:r>
              <a:rPr lang="en-US" sz="3200" smtClean="0">
                <a:effectLst>
                  <a:outerShdw blurRad="38100" dist="38100" dir="2700000" algn="tl">
                    <a:srgbClr val="FFFFFF"/>
                  </a:outerShdw>
                </a:effectLst>
              </a:rPr>
              <a:t>Project Visits</a:t>
            </a:r>
          </a:p>
          <a:p>
            <a:pPr lvl="1" eaLnBrk="1" hangingPunct="1">
              <a:lnSpc>
                <a:spcPct val="55000"/>
              </a:lnSpc>
              <a:defRPr/>
            </a:pPr>
            <a:endParaRPr lang="en-US" sz="3200" smtClean="0">
              <a:effectLst>
                <a:outerShdw blurRad="38100" dist="38100" dir="2700000" algn="tl">
                  <a:srgbClr val="FFFFFF"/>
                </a:outerShdw>
              </a:effectLst>
            </a:endParaRPr>
          </a:p>
          <a:p>
            <a:pPr lvl="1" eaLnBrk="1" hangingPunct="1">
              <a:lnSpc>
                <a:spcPct val="55000"/>
              </a:lnSpc>
              <a:defRPr/>
            </a:pPr>
            <a:r>
              <a:rPr lang="en-US" sz="3200" smtClean="0">
                <a:effectLst>
                  <a:outerShdw blurRad="38100" dist="38100" dir="2700000" algn="tl">
                    <a:srgbClr val="FFFFFF"/>
                  </a:outerShdw>
                </a:effectLst>
              </a:rPr>
              <a:t>Board Meetings/Project Launches</a:t>
            </a:r>
          </a:p>
          <a:p>
            <a:pPr lvl="1" eaLnBrk="1" hangingPunct="1">
              <a:lnSpc>
                <a:spcPct val="55000"/>
              </a:lnSpc>
              <a:buFontTx/>
              <a:buNone/>
              <a:defRPr/>
            </a:pPr>
            <a:endParaRPr lang="en-US" sz="3200" smtClean="0">
              <a:effectLst>
                <a:outerShdw blurRad="38100" dist="38100" dir="2700000" algn="tl">
                  <a:srgbClr val="FFFFFF"/>
                </a:outerShdw>
              </a:effectLst>
            </a:endParaRPr>
          </a:p>
          <a:p>
            <a:pPr lvl="1" eaLnBrk="1" hangingPunct="1">
              <a:lnSpc>
                <a:spcPct val="55000"/>
              </a:lnSpc>
              <a:defRPr/>
            </a:pPr>
            <a:r>
              <a:rPr lang="en-US" sz="3200" smtClean="0">
                <a:effectLst>
                  <a:outerShdw blurRad="38100" dist="38100" dir="2700000" algn="tl">
                    <a:srgbClr val="FFFFFF"/>
                  </a:outerShdw>
                </a:effectLst>
              </a:rPr>
              <a:t>Formal Article 13 on-site verification</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6"/>
          <p:cNvSpPr>
            <a:spLocks noGrp="1" noChangeArrowheads="1"/>
          </p:cNvSpPr>
          <p:nvPr>
            <p:ph type="sldNum" sz="quarter" idx="12"/>
          </p:nvPr>
        </p:nvSpPr>
        <p:spPr>
          <a:noFill/>
        </p:spPr>
        <p:txBody>
          <a:bodyPr/>
          <a:lstStyle/>
          <a:p>
            <a:fld id="{B85F2614-67B4-4364-9029-DED2FDC2637A}" type="slidenum">
              <a:rPr lang="en-GB" smtClean="0"/>
              <a:pPr/>
              <a:t>26</a:t>
            </a:fld>
            <a:endParaRPr lang="en-GB" smtClean="0"/>
          </a:p>
        </p:txBody>
      </p:sp>
      <p:sp>
        <p:nvSpPr>
          <p:cNvPr id="94210"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0108C83A-64A7-4254-81CB-A2BA3FC0A780}" type="slidenum">
              <a:rPr lang="en-GB" sz="1400" b="0">
                <a:solidFill>
                  <a:schemeClr val="tx1"/>
                </a:solidFill>
              </a:rPr>
              <a:pPr algn="r"/>
              <a:t>26</a:t>
            </a:fld>
            <a:endParaRPr lang="en-GB" sz="1400" b="0">
              <a:solidFill>
                <a:schemeClr val="tx1"/>
              </a:solidFill>
            </a:endParaRPr>
          </a:p>
        </p:txBody>
      </p:sp>
      <p:sp>
        <p:nvSpPr>
          <p:cNvPr id="94211"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859AD1FE-BB83-4627-A457-745334D5A931}" type="slidenum">
              <a:rPr lang="en-GB" sz="1400" b="0">
                <a:solidFill>
                  <a:schemeClr val="tx1"/>
                </a:solidFill>
              </a:rPr>
              <a:pPr algn="r"/>
              <a:t>26</a:t>
            </a:fld>
            <a:endParaRPr lang="en-GB" sz="1400" b="0">
              <a:solidFill>
                <a:schemeClr val="tx1"/>
              </a:solidFill>
            </a:endParaRPr>
          </a:p>
        </p:txBody>
      </p:sp>
      <p:sp>
        <p:nvSpPr>
          <p:cNvPr id="90114" name="Rectangle 2"/>
          <p:cNvSpPr>
            <a:spLocks noGrp="1" noChangeArrowheads="1"/>
          </p:cNvSpPr>
          <p:nvPr>
            <p:ph type="title" idx="4294967295"/>
          </p:nvPr>
        </p:nvSpPr>
        <p:spPr/>
        <p:txBody>
          <a:bodyPr/>
          <a:lstStyle/>
          <a:p>
            <a:pPr eaLnBrk="1" hangingPunct="1">
              <a:defRPr/>
            </a:pPr>
            <a:r>
              <a:rPr lang="en-GB" sz="3600">
                <a:effectLst>
                  <a:outerShdw blurRad="38100" dist="38100" dir="2700000" algn="tl">
                    <a:srgbClr val="000000"/>
                  </a:outerShdw>
                </a:effectLst>
              </a:rPr>
              <a:t>Management Verification – Key Issues</a:t>
            </a:r>
          </a:p>
        </p:txBody>
      </p:sp>
      <p:sp>
        <p:nvSpPr>
          <p:cNvPr id="90115" name="Rectangle 3"/>
          <p:cNvSpPr>
            <a:spLocks noGrp="1" noChangeArrowheads="1"/>
          </p:cNvSpPr>
          <p:nvPr>
            <p:ph type="body" idx="4294967295"/>
          </p:nvPr>
        </p:nvSpPr>
        <p:spPr>
          <a:xfrm>
            <a:off x="1143000" y="1828800"/>
            <a:ext cx="6248400" cy="4572000"/>
          </a:xfrm>
        </p:spPr>
        <p:txBody>
          <a:bodyPr/>
          <a:lstStyle/>
          <a:p>
            <a:pPr eaLnBrk="1" hangingPunct="1">
              <a:lnSpc>
                <a:spcPct val="85000"/>
              </a:lnSpc>
              <a:defRPr/>
            </a:pPr>
            <a:r>
              <a:rPr lang="en-GB" smtClean="0">
                <a:effectLst>
                  <a:outerShdw blurRad="38100" dist="38100" dir="2700000" algn="tl">
                    <a:srgbClr val="FFFFFF"/>
                  </a:outerShdw>
                </a:effectLst>
              </a:rPr>
              <a:t>Timing </a:t>
            </a:r>
          </a:p>
          <a:p>
            <a:pPr eaLnBrk="1" hangingPunct="1">
              <a:lnSpc>
                <a:spcPct val="85000"/>
              </a:lnSpc>
              <a:defRPr/>
            </a:pPr>
            <a:endParaRPr lang="en-GB" smtClean="0">
              <a:effectLst>
                <a:outerShdw blurRad="38100" dist="38100" dir="2700000" algn="tl">
                  <a:srgbClr val="FFFFFF"/>
                </a:outerShdw>
              </a:effectLst>
            </a:endParaRPr>
          </a:p>
          <a:p>
            <a:pPr eaLnBrk="1" hangingPunct="1">
              <a:lnSpc>
                <a:spcPct val="85000"/>
              </a:lnSpc>
              <a:defRPr/>
            </a:pPr>
            <a:r>
              <a:rPr lang="en-GB" smtClean="0">
                <a:effectLst>
                  <a:outerShdw blurRad="38100" dist="38100" dir="2700000" algn="tl">
                    <a:srgbClr val="FFFFFF"/>
                  </a:outerShdw>
                </a:effectLst>
              </a:rPr>
              <a:t>Frequency</a:t>
            </a:r>
          </a:p>
          <a:p>
            <a:pPr eaLnBrk="1" hangingPunct="1">
              <a:lnSpc>
                <a:spcPct val="85000"/>
              </a:lnSpc>
              <a:buFontTx/>
              <a:buNone/>
              <a:defRPr/>
            </a:pPr>
            <a:endParaRPr lang="en-GB" smtClean="0">
              <a:effectLst>
                <a:outerShdw blurRad="38100" dist="38100" dir="2700000" algn="tl">
                  <a:srgbClr val="FFFFFF"/>
                </a:outerShdw>
              </a:effectLst>
            </a:endParaRPr>
          </a:p>
          <a:p>
            <a:pPr eaLnBrk="1" hangingPunct="1">
              <a:lnSpc>
                <a:spcPct val="85000"/>
              </a:lnSpc>
              <a:defRPr/>
            </a:pPr>
            <a:r>
              <a:rPr lang="en-GB" smtClean="0">
                <a:effectLst>
                  <a:outerShdw blurRad="38100" dist="38100" dir="2700000" algn="tl">
                    <a:srgbClr val="FFFFFF"/>
                  </a:outerShdw>
                </a:effectLst>
              </a:rPr>
              <a:t>Nature </a:t>
            </a:r>
          </a:p>
          <a:p>
            <a:pPr eaLnBrk="1" hangingPunct="1">
              <a:lnSpc>
                <a:spcPct val="85000"/>
              </a:lnSpc>
              <a:defRPr/>
            </a:pPr>
            <a:endParaRPr lang="en-GB" smtClean="0">
              <a:effectLst>
                <a:outerShdw blurRad="38100" dist="38100" dir="2700000" algn="tl">
                  <a:srgbClr val="FFFFFF"/>
                </a:outerShdw>
              </a:effectLst>
            </a:endParaRPr>
          </a:p>
          <a:p>
            <a:pPr eaLnBrk="1" hangingPunct="1">
              <a:lnSpc>
                <a:spcPct val="85000"/>
              </a:lnSpc>
              <a:defRPr/>
            </a:pPr>
            <a:r>
              <a:rPr lang="en-GB" smtClean="0">
                <a:effectLst>
                  <a:outerShdw blurRad="38100" dist="38100" dir="2700000" algn="tl">
                    <a:srgbClr val="FFFFFF"/>
                  </a:outerShdw>
                </a:effectLst>
              </a:rPr>
              <a:t>Keeping adequate records</a:t>
            </a:r>
          </a:p>
          <a:p>
            <a:pPr eaLnBrk="1" hangingPunct="1">
              <a:lnSpc>
                <a:spcPct val="85000"/>
              </a:lnSpc>
              <a:defRPr/>
            </a:pPr>
            <a:endParaRPr lang="en-GB" smtClean="0">
              <a:effectLst>
                <a:outerShdw blurRad="38100" dist="38100" dir="2700000" algn="tl">
                  <a:srgbClr val="FFFFFF"/>
                </a:outerShdw>
              </a:effectLst>
            </a:endParaRPr>
          </a:p>
          <a:p>
            <a:pPr eaLnBrk="1" hangingPunct="1">
              <a:lnSpc>
                <a:spcPct val="85000"/>
              </a:lnSpc>
              <a:defRPr/>
            </a:pPr>
            <a:r>
              <a:rPr lang="en-GB" smtClean="0">
                <a:effectLst>
                  <a:outerShdw blurRad="38100" dist="38100" dir="2700000" algn="tl">
                    <a:srgbClr val="FFFFFF"/>
                  </a:outerShdw>
                </a:effectLst>
              </a:rPr>
              <a:t>Database entries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C0CE147F-8F9E-4BF1-9E74-C1FB385C4F63}" type="slidenum">
              <a:rPr lang="en-GB" sz="1400" b="0">
                <a:solidFill>
                  <a:schemeClr val="tx1"/>
                </a:solidFill>
              </a:rPr>
              <a:pPr algn="r"/>
              <a:t>27</a:t>
            </a:fld>
            <a:endParaRPr lang="en-GB" sz="1400" b="0">
              <a:solidFill>
                <a:schemeClr val="tx1"/>
              </a:solidFill>
            </a:endParaRPr>
          </a:p>
        </p:txBody>
      </p:sp>
      <p:sp>
        <p:nvSpPr>
          <p:cNvPr id="96258" name="Rectangle 2"/>
          <p:cNvSpPr>
            <a:spLocks noGrp="1" noChangeArrowheads="1"/>
          </p:cNvSpPr>
          <p:nvPr>
            <p:ph type="ctrTitle" idx="4294967295"/>
          </p:nvPr>
        </p:nvSpPr>
        <p:spPr>
          <a:xfrm>
            <a:off x="762000" y="2743200"/>
            <a:ext cx="7772400" cy="2365375"/>
          </a:xfrm>
        </p:spPr>
        <p:txBody>
          <a:bodyPr/>
          <a:lstStyle/>
          <a:p>
            <a:r>
              <a:rPr lang="en-GB" smtClean="0">
                <a:solidFill>
                  <a:schemeClr val="tx1"/>
                </a:solidFill>
              </a:rPr>
              <a:t>Audit Trail</a:t>
            </a:r>
          </a:p>
        </p:txBody>
      </p:sp>
      <p:sp>
        <p:nvSpPr>
          <p:cNvPr id="96259"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F9135E56-F52B-4087-8006-F5869C6C0DFB}" type="slidenum">
              <a:rPr lang="en-GB" sz="1400" b="0">
                <a:solidFill>
                  <a:schemeClr val="tx1"/>
                </a:solidFill>
              </a:rPr>
              <a:pPr algn="r"/>
              <a:t>27</a:t>
            </a:fld>
            <a:endParaRPr lang="en-GB" sz="1400" b="0">
              <a:solidFill>
                <a:schemeClr val="tx1"/>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6"/>
          <p:cNvSpPr>
            <a:spLocks noGrp="1" noChangeArrowheads="1"/>
          </p:cNvSpPr>
          <p:nvPr>
            <p:ph type="sldNum" sz="quarter" idx="12"/>
          </p:nvPr>
        </p:nvSpPr>
        <p:spPr>
          <a:noFill/>
        </p:spPr>
        <p:txBody>
          <a:bodyPr/>
          <a:lstStyle/>
          <a:p>
            <a:fld id="{D4965E5D-65DA-485A-96A0-4A7BE48C2977}" type="slidenum">
              <a:rPr lang="en-GB" smtClean="0"/>
              <a:pPr/>
              <a:t>28</a:t>
            </a:fld>
            <a:endParaRPr lang="en-GB" smtClean="0"/>
          </a:p>
        </p:txBody>
      </p:sp>
      <p:sp>
        <p:nvSpPr>
          <p:cNvPr id="98306"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697BF0AF-DDE7-47A4-84F4-A8D75F3355D0}" type="slidenum">
              <a:rPr lang="en-GB" sz="1400" b="0">
                <a:solidFill>
                  <a:schemeClr val="tx1"/>
                </a:solidFill>
              </a:rPr>
              <a:pPr algn="r"/>
              <a:t>28</a:t>
            </a:fld>
            <a:endParaRPr lang="en-GB" sz="1400" b="0">
              <a:solidFill>
                <a:schemeClr val="tx1"/>
              </a:solidFill>
            </a:endParaRPr>
          </a:p>
        </p:txBody>
      </p:sp>
      <p:sp>
        <p:nvSpPr>
          <p:cNvPr id="98307"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91909335-6BD8-4565-8516-66E5E294437A}" type="slidenum">
              <a:rPr lang="en-GB" sz="1400" b="0">
                <a:solidFill>
                  <a:schemeClr val="tx1"/>
                </a:solidFill>
              </a:rPr>
              <a:pPr algn="r"/>
              <a:t>28</a:t>
            </a:fld>
            <a:endParaRPr lang="en-GB" sz="1400" b="0">
              <a:solidFill>
                <a:schemeClr val="tx1"/>
              </a:solidFill>
            </a:endParaRPr>
          </a:p>
        </p:txBody>
      </p:sp>
      <p:sp>
        <p:nvSpPr>
          <p:cNvPr id="98308" name="Rectangle 2"/>
          <p:cNvSpPr>
            <a:spLocks noGrp="1" noChangeArrowheads="1"/>
          </p:cNvSpPr>
          <p:nvPr>
            <p:ph type="title"/>
          </p:nvPr>
        </p:nvSpPr>
        <p:spPr/>
        <p:txBody>
          <a:bodyPr/>
          <a:lstStyle/>
          <a:p>
            <a:r>
              <a:rPr lang="en-GB" smtClean="0"/>
              <a:t>What is the Audit Trail</a:t>
            </a:r>
          </a:p>
        </p:txBody>
      </p:sp>
      <p:sp>
        <p:nvSpPr>
          <p:cNvPr id="98309" name="Rectangle 3"/>
          <p:cNvSpPr>
            <a:spLocks noGrp="1" noChangeArrowheads="1"/>
          </p:cNvSpPr>
          <p:nvPr>
            <p:ph type="body" idx="1"/>
          </p:nvPr>
        </p:nvSpPr>
        <p:spPr>
          <a:xfrm>
            <a:off x="457200" y="1905000"/>
            <a:ext cx="8382000" cy="4525963"/>
          </a:xfrm>
        </p:spPr>
        <p:txBody>
          <a:bodyPr/>
          <a:lstStyle/>
          <a:p>
            <a:pPr algn="ctr">
              <a:buFontTx/>
              <a:buNone/>
            </a:pPr>
            <a:r>
              <a:rPr lang="en-GB" sz="4000" smtClean="0"/>
              <a:t>The </a:t>
            </a:r>
            <a:r>
              <a:rPr lang="en-GB" sz="4000" smtClean="0">
                <a:solidFill>
                  <a:srgbClr val="FF3300"/>
                </a:solidFill>
              </a:rPr>
              <a:t>comprehensive</a:t>
            </a:r>
            <a:r>
              <a:rPr lang="en-GB" sz="4000" smtClean="0"/>
              <a:t> set of </a:t>
            </a:r>
            <a:r>
              <a:rPr lang="en-GB" sz="4000" smtClean="0">
                <a:solidFill>
                  <a:srgbClr val="FF3300"/>
                </a:solidFill>
              </a:rPr>
              <a:t>documents</a:t>
            </a:r>
            <a:r>
              <a:rPr lang="en-GB" sz="4000" smtClean="0"/>
              <a:t> which </a:t>
            </a:r>
            <a:r>
              <a:rPr lang="en-GB" sz="4000" smtClean="0">
                <a:solidFill>
                  <a:srgbClr val="FF3300"/>
                </a:solidFill>
              </a:rPr>
              <a:t>provide</a:t>
            </a:r>
            <a:r>
              <a:rPr lang="en-GB" sz="4000" smtClean="0"/>
              <a:t> a complete </a:t>
            </a:r>
            <a:r>
              <a:rPr lang="en-GB" sz="4000" smtClean="0">
                <a:solidFill>
                  <a:srgbClr val="FF3300"/>
                </a:solidFill>
              </a:rPr>
              <a:t>history</a:t>
            </a:r>
            <a:r>
              <a:rPr lang="en-GB" sz="4000" smtClean="0"/>
              <a:t> of a project </a:t>
            </a:r>
            <a:r>
              <a:rPr lang="en-GB" sz="4000" smtClean="0">
                <a:solidFill>
                  <a:srgbClr val="FF3300"/>
                </a:solidFill>
              </a:rPr>
              <a:t>and</a:t>
            </a:r>
            <a:r>
              <a:rPr lang="en-GB" sz="4000" smtClean="0"/>
              <a:t> provide </a:t>
            </a:r>
            <a:r>
              <a:rPr lang="en-GB" sz="4000" smtClean="0">
                <a:solidFill>
                  <a:srgbClr val="FF3300"/>
                </a:solidFill>
              </a:rPr>
              <a:t>evidence</a:t>
            </a:r>
            <a:r>
              <a:rPr lang="en-GB" sz="4000" smtClean="0"/>
              <a:t> that proper procedures were applied and outcomes achieved.</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Rectangle 6"/>
          <p:cNvSpPr>
            <a:spLocks noGrp="1" noChangeArrowheads="1"/>
          </p:cNvSpPr>
          <p:nvPr>
            <p:ph type="sldNum" sz="quarter" idx="12"/>
          </p:nvPr>
        </p:nvSpPr>
        <p:spPr>
          <a:noFill/>
        </p:spPr>
        <p:txBody>
          <a:bodyPr/>
          <a:lstStyle/>
          <a:p>
            <a:fld id="{96F58665-F249-4821-9BF4-9DCAB14F0B91}" type="slidenum">
              <a:rPr lang="en-GB" smtClean="0"/>
              <a:pPr/>
              <a:t>29</a:t>
            </a:fld>
            <a:endParaRPr lang="en-GB" smtClean="0"/>
          </a:p>
        </p:txBody>
      </p:sp>
      <p:sp>
        <p:nvSpPr>
          <p:cNvPr id="100354"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9CD762CF-8953-4163-BEB3-E5504BC44C0B}" type="slidenum">
              <a:rPr lang="en-GB" sz="1400" b="0">
                <a:solidFill>
                  <a:schemeClr val="tx1"/>
                </a:solidFill>
              </a:rPr>
              <a:pPr algn="r"/>
              <a:t>29</a:t>
            </a:fld>
            <a:endParaRPr lang="en-GB" sz="1400" b="0">
              <a:solidFill>
                <a:schemeClr val="tx1"/>
              </a:solidFill>
            </a:endParaRPr>
          </a:p>
        </p:txBody>
      </p:sp>
      <p:sp>
        <p:nvSpPr>
          <p:cNvPr id="100355"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16AE3241-7B21-4F22-875F-ED172499214C}" type="slidenum">
              <a:rPr lang="en-GB" sz="1400" b="0">
                <a:solidFill>
                  <a:schemeClr val="tx1"/>
                </a:solidFill>
              </a:rPr>
              <a:pPr algn="r"/>
              <a:t>29</a:t>
            </a:fld>
            <a:endParaRPr lang="en-GB" sz="1400" b="0">
              <a:solidFill>
                <a:schemeClr val="tx1"/>
              </a:solidFill>
            </a:endParaRPr>
          </a:p>
        </p:txBody>
      </p:sp>
      <p:sp>
        <p:nvSpPr>
          <p:cNvPr id="72706" name="Rectangle 2"/>
          <p:cNvSpPr>
            <a:spLocks noGrp="1" noChangeArrowheads="1"/>
          </p:cNvSpPr>
          <p:nvPr>
            <p:ph type="title" idx="4294967295"/>
          </p:nvPr>
        </p:nvSpPr>
        <p:spPr>
          <a:xfrm>
            <a:off x="457200" y="304800"/>
            <a:ext cx="8229600" cy="941388"/>
          </a:xfrm>
        </p:spPr>
        <p:txBody>
          <a:bodyPr/>
          <a:lstStyle/>
          <a:p>
            <a:pPr eaLnBrk="1" hangingPunct="1">
              <a:defRPr/>
            </a:pPr>
            <a:r>
              <a:rPr lang="en-GB" smtClean="0">
                <a:effectLst>
                  <a:outerShdw blurRad="38100" dist="38100" dir="2700000" algn="tl">
                    <a:srgbClr val="000000"/>
                  </a:outerShdw>
                </a:effectLst>
              </a:rPr>
              <a:t>Audit Trail Documents</a:t>
            </a:r>
          </a:p>
        </p:txBody>
      </p:sp>
      <p:sp>
        <p:nvSpPr>
          <p:cNvPr id="72707" name="Rectangle 3"/>
          <p:cNvSpPr>
            <a:spLocks noGrp="1" noChangeArrowheads="1"/>
          </p:cNvSpPr>
          <p:nvPr>
            <p:ph type="body" idx="4294967295"/>
          </p:nvPr>
        </p:nvSpPr>
        <p:spPr>
          <a:xfrm>
            <a:off x="1752600" y="1981200"/>
            <a:ext cx="6934200" cy="4149725"/>
          </a:xfrm>
        </p:spPr>
        <p:txBody>
          <a:bodyPr/>
          <a:lstStyle/>
          <a:p>
            <a:pPr eaLnBrk="1" hangingPunct="1">
              <a:defRPr/>
            </a:pPr>
            <a:r>
              <a:rPr lang="en-GB" smtClean="0">
                <a:effectLst>
                  <a:outerShdw blurRad="38100" dist="38100" dir="2700000" algn="tl">
                    <a:srgbClr val="FFFFFF"/>
                  </a:outerShdw>
                </a:effectLst>
              </a:rPr>
              <a:t>Application forms</a:t>
            </a:r>
          </a:p>
          <a:p>
            <a:pPr eaLnBrk="1" hangingPunct="1">
              <a:defRPr/>
            </a:pPr>
            <a:r>
              <a:rPr lang="en-GB" smtClean="0">
                <a:effectLst>
                  <a:outerShdw blurRad="38100" dist="38100" dir="2700000" algn="tl">
                    <a:srgbClr val="FFFFFF"/>
                  </a:outerShdw>
                </a:effectLst>
              </a:rPr>
              <a:t>Selection/Appraisal records</a:t>
            </a:r>
          </a:p>
          <a:p>
            <a:pPr eaLnBrk="1" hangingPunct="1">
              <a:defRPr/>
            </a:pPr>
            <a:r>
              <a:rPr lang="en-GB" smtClean="0">
                <a:effectLst>
                  <a:outerShdw blurRad="38100" dist="38100" dir="2700000" algn="tl">
                    <a:srgbClr val="FFFFFF"/>
                  </a:outerShdw>
                </a:effectLst>
              </a:rPr>
              <a:t>Contract/Letter of Offer</a:t>
            </a:r>
          </a:p>
          <a:p>
            <a:pPr eaLnBrk="1" hangingPunct="1">
              <a:defRPr/>
            </a:pPr>
            <a:r>
              <a:rPr lang="en-GB" smtClean="0">
                <a:effectLst>
                  <a:outerShdw blurRad="38100" dist="38100" dir="2700000" algn="tl">
                    <a:srgbClr val="FFFFFF"/>
                  </a:outerShdw>
                </a:effectLst>
              </a:rPr>
              <a:t>Management and control records</a:t>
            </a:r>
          </a:p>
          <a:p>
            <a:pPr eaLnBrk="1" hangingPunct="1">
              <a:defRPr/>
            </a:pPr>
            <a:r>
              <a:rPr lang="en-GB" b="1" smtClean="0">
                <a:effectLst>
                  <a:outerShdw blurRad="38100" dist="38100" dir="2700000" algn="tl">
                    <a:srgbClr val="FFFFFF"/>
                  </a:outerShdw>
                </a:effectLst>
              </a:rPr>
              <a:t>Payment records</a:t>
            </a:r>
          </a:p>
          <a:p>
            <a:pPr eaLnBrk="1" hangingPunct="1">
              <a:defRPr/>
            </a:pPr>
            <a:r>
              <a:rPr lang="en-GB" smtClean="0">
                <a:effectLst>
                  <a:outerShdw blurRad="38100" dist="38100" dir="2700000" algn="tl">
                    <a:srgbClr val="FFFFFF"/>
                  </a:outerShdw>
                </a:effectLst>
              </a:rPr>
              <a:t>Monitoring reports</a:t>
            </a:r>
          </a:p>
          <a:p>
            <a:pPr eaLnBrk="1" hangingPunct="1">
              <a:defRPr/>
            </a:pPr>
            <a:r>
              <a:rPr lang="en-GB" smtClean="0">
                <a:effectLst>
                  <a:outerShdw blurRad="38100" dist="38100" dir="2700000" algn="tl">
                    <a:srgbClr val="FFFFFF"/>
                  </a:outerShdw>
                </a:effectLst>
              </a:rPr>
              <a:t>Closure documents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6"/>
          <p:cNvSpPr>
            <a:spLocks noGrp="1" noChangeArrowheads="1"/>
          </p:cNvSpPr>
          <p:nvPr>
            <p:ph type="sldNum" sz="quarter" idx="12"/>
          </p:nvPr>
        </p:nvSpPr>
        <p:spPr>
          <a:noFill/>
        </p:spPr>
        <p:txBody>
          <a:bodyPr/>
          <a:lstStyle/>
          <a:p>
            <a:fld id="{53916ED6-8818-40F7-8067-A7CB2F95F63C}" type="slidenum">
              <a:rPr lang="en-GB" smtClean="0"/>
              <a:pPr/>
              <a:t>3</a:t>
            </a:fld>
            <a:endParaRPr lang="en-GB" smtClean="0"/>
          </a:p>
        </p:txBody>
      </p:sp>
      <p:sp>
        <p:nvSpPr>
          <p:cNvPr id="47106"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CF4CEC75-25E8-4B78-A66D-8A51AD84BD5B}" type="slidenum">
              <a:rPr lang="en-GB" sz="1400" b="0">
                <a:solidFill>
                  <a:schemeClr val="tx1"/>
                </a:solidFill>
              </a:rPr>
              <a:pPr algn="r"/>
              <a:t>3</a:t>
            </a:fld>
            <a:endParaRPr lang="en-GB" sz="1400" b="0">
              <a:solidFill>
                <a:schemeClr val="tx1"/>
              </a:solidFill>
            </a:endParaRPr>
          </a:p>
        </p:txBody>
      </p:sp>
      <p:sp>
        <p:nvSpPr>
          <p:cNvPr id="47107" name="Rectangle 5"/>
          <p:cNvSpPr>
            <a:spLocks noGrp="1" noChangeArrowheads="1"/>
          </p:cNvSpPr>
          <p:nvPr>
            <p:ph type="ftr" sz="quarter" idx="11"/>
          </p:nvPr>
        </p:nvSpPr>
        <p:spPr>
          <a:noFill/>
        </p:spPr>
        <p:txBody>
          <a:bodyPr/>
          <a:lstStyle/>
          <a:p>
            <a:r>
              <a:rPr lang="en-GB" smtClean="0"/>
              <a:t>1</a:t>
            </a:r>
          </a:p>
        </p:txBody>
      </p:sp>
      <p:sp>
        <p:nvSpPr>
          <p:cNvPr id="47108"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3E9CECF6-0F6B-4C57-AAE8-42FAAAB1FCA5}" type="slidenum">
              <a:rPr lang="en-GB" sz="1400" b="0">
                <a:solidFill>
                  <a:schemeClr val="tx1"/>
                </a:solidFill>
              </a:rPr>
              <a:pPr algn="r"/>
              <a:t>3</a:t>
            </a:fld>
            <a:endParaRPr lang="en-GB" sz="1400" b="0">
              <a:solidFill>
                <a:schemeClr val="tx1"/>
              </a:solidFill>
            </a:endParaRPr>
          </a:p>
        </p:txBody>
      </p:sp>
      <p:sp>
        <p:nvSpPr>
          <p:cNvPr id="68610" name="Rectangle 2"/>
          <p:cNvSpPr>
            <a:spLocks noGrp="1" noChangeArrowheads="1"/>
          </p:cNvSpPr>
          <p:nvPr>
            <p:ph type="title" idx="4294967295"/>
          </p:nvPr>
        </p:nvSpPr>
        <p:spPr/>
        <p:txBody>
          <a:bodyPr/>
          <a:lstStyle/>
          <a:p>
            <a:pPr eaLnBrk="1" hangingPunct="1">
              <a:defRPr/>
            </a:pPr>
            <a:r>
              <a:rPr lang="en-GB" smtClean="0">
                <a:effectLst>
                  <a:outerShdw blurRad="38100" dist="38100" dir="2700000" algn="tl">
                    <a:srgbClr val="000000"/>
                  </a:outerShdw>
                </a:effectLst>
              </a:rPr>
              <a:t>Financial Flow</a:t>
            </a:r>
          </a:p>
        </p:txBody>
      </p:sp>
      <p:sp>
        <p:nvSpPr>
          <p:cNvPr id="68611" name="Rectangle 3"/>
          <p:cNvSpPr>
            <a:spLocks noGrp="1" noChangeArrowheads="1"/>
          </p:cNvSpPr>
          <p:nvPr>
            <p:ph type="body" idx="4294967295"/>
          </p:nvPr>
        </p:nvSpPr>
        <p:spPr/>
        <p:txBody>
          <a:bodyPr/>
          <a:lstStyle/>
          <a:p>
            <a:pPr algn="ctr" eaLnBrk="1" hangingPunct="1">
              <a:buFontTx/>
              <a:buNone/>
              <a:defRPr/>
            </a:pPr>
            <a:endParaRPr lang="en-GB" sz="3600" smtClean="0">
              <a:effectLst>
                <a:outerShdw blurRad="38100" dist="38100" dir="2700000" algn="tl">
                  <a:srgbClr val="FFFFFF"/>
                </a:outerShdw>
              </a:effectLst>
            </a:endParaRPr>
          </a:p>
          <a:p>
            <a:pPr algn="ctr" eaLnBrk="1" hangingPunct="1">
              <a:defRPr/>
            </a:pPr>
            <a:endParaRPr lang="en-GB" sz="3600" smtClean="0">
              <a:effectLst>
                <a:outerShdw blurRad="38100" dist="38100" dir="2700000" algn="tl">
                  <a:srgbClr val="FFFFFF"/>
                </a:outerShdw>
              </a:effectLst>
            </a:endParaRPr>
          </a:p>
        </p:txBody>
      </p:sp>
      <p:sp>
        <p:nvSpPr>
          <p:cNvPr id="47111" name="Text Box 40"/>
          <p:cNvSpPr txBox="1">
            <a:spLocks noChangeArrowheads="1"/>
          </p:cNvSpPr>
          <p:nvPr/>
        </p:nvSpPr>
        <p:spPr bwMode="auto">
          <a:xfrm>
            <a:off x="2971800" y="1905000"/>
            <a:ext cx="3810000" cy="415925"/>
          </a:xfrm>
          <a:prstGeom prst="rect">
            <a:avLst/>
          </a:prstGeom>
          <a:solidFill>
            <a:srgbClr val="FFFF00"/>
          </a:solidFill>
          <a:ln w="19050">
            <a:solidFill>
              <a:schemeClr val="tx1"/>
            </a:solidFill>
            <a:miter lim="800000"/>
            <a:headEnd/>
            <a:tailEnd/>
          </a:ln>
        </p:spPr>
        <p:txBody>
          <a:bodyPr>
            <a:spAutoFit/>
          </a:bodyPr>
          <a:lstStyle/>
          <a:p>
            <a:pPr algn="ctr">
              <a:spcBef>
                <a:spcPct val="50000"/>
              </a:spcBef>
            </a:pPr>
            <a:r>
              <a:rPr lang="en-GB" sz="2000"/>
              <a:t>100% Public Expenditure</a:t>
            </a:r>
          </a:p>
        </p:txBody>
      </p:sp>
      <p:sp>
        <p:nvSpPr>
          <p:cNvPr id="47112" name="Text Box 41"/>
          <p:cNvSpPr txBox="1">
            <a:spLocks noChangeArrowheads="1"/>
          </p:cNvSpPr>
          <p:nvPr/>
        </p:nvSpPr>
        <p:spPr bwMode="auto">
          <a:xfrm>
            <a:off x="2971800" y="2743200"/>
            <a:ext cx="3810000" cy="720725"/>
          </a:xfrm>
          <a:prstGeom prst="rect">
            <a:avLst/>
          </a:prstGeom>
          <a:solidFill>
            <a:srgbClr val="FFFF00"/>
          </a:solidFill>
          <a:ln w="19050">
            <a:solidFill>
              <a:schemeClr val="tx1"/>
            </a:solidFill>
            <a:miter lim="800000"/>
            <a:headEnd/>
            <a:tailEnd/>
          </a:ln>
        </p:spPr>
        <p:txBody>
          <a:bodyPr>
            <a:spAutoFit/>
          </a:bodyPr>
          <a:lstStyle/>
          <a:p>
            <a:pPr algn="ctr">
              <a:spcBef>
                <a:spcPct val="50000"/>
              </a:spcBef>
            </a:pPr>
            <a:r>
              <a:rPr lang="en-GB" sz="2000"/>
              <a:t>Eligible Expenditure input to EU Database</a:t>
            </a:r>
          </a:p>
        </p:txBody>
      </p:sp>
      <p:sp>
        <p:nvSpPr>
          <p:cNvPr id="2" name="Rectangle 3"/>
          <p:cNvSpPr>
            <a:spLocks noChangeArrowheads="1"/>
          </p:cNvSpPr>
          <p:nvPr/>
        </p:nvSpPr>
        <p:spPr bwMode="auto">
          <a:xfrm>
            <a:off x="914400" y="2057400"/>
            <a:ext cx="8229600" cy="4525963"/>
          </a:xfrm>
          <a:prstGeom prst="rect">
            <a:avLst/>
          </a:prstGeom>
          <a:noFill/>
          <a:ln w="9525">
            <a:noFill/>
            <a:miter lim="800000"/>
            <a:headEnd/>
            <a:tailEnd/>
          </a:ln>
        </p:spPr>
        <p:txBody>
          <a:bodyPr/>
          <a:lstStyle/>
          <a:p>
            <a:pPr marL="342900" indent="-342900">
              <a:spcBef>
                <a:spcPct val="20000"/>
              </a:spcBef>
              <a:defRPr/>
            </a:pPr>
            <a:endParaRPr lang="en-GB" sz="3600" b="0">
              <a:effectLst>
                <a:outerShdw blurRad="38100" dist="38100" dir="2700000" algn="tl">
                  <a:srgbClr val="FFFFFF"/>
                </a:outerShdw>
              </a:effectLst>
            </a:endParaRPr>
          </a:p>
          <a:p>
            <a:pPr marL="342900" indent="-342900">
              <a:spcBef>
                <a:spcPct val="20000"/>
              </a:spcBef>
              <a:buFontTx/>
              <a:buChar char="•"/>
              <a:defRPr/>
            </a:pPr>
            <a:endParaRPr lang="en-GB" sz="3600" b="0">
              <a:effectLst>
                <a:outerShdw blurRad="38100" dist="38100" dir="2700000" algn="tl">
                  <a:srgbClr val="FFFFFF"/>
                </a:outerShdw>
              </a:effectLst>
            </a:endParaRPr>
          </a:p>
        </p:txBody>
      </p:sp>
      <p:sp>
        <p:nvSpPr>
          <p:cNvPr id="47114" name="Text Box 43"/>
          <p:cNvSpPr txBox="1">
            <a:spLocks noChangeArrowheads="1"/>
          </p:cNvSpPr>
          <p:nvPr/>
        </p:nvSpPr>
        <p:spPr bwMode="auto">
          <a:xfrm>
            <a:off x="2971800" y="4038600"/>
            <a:ext cx="3810000" cy="415925"/>
          </a:xfrm>
          <a:prstGeom prst="rect">
            <a:avLst/>
          </a:prstGeom>
          <a:solidFill>
            <a:srgbClr val="FFFF00"/>
          </a:solidFill>
          <a:ln w="19050">
            <a:solidFill>
              <a:schemeClr val="tx1"/>
            </a:solidFill>
            <a:miter lim="800000"/>
            <a:headEnd/>
            <a:tailEnd/>
          </a:ln>
        </p:spPr>
        <p:txBody>
          <a:bodyPr>
            <a:spAutoFit/>
          </a:bodyPr>
          <a:lstStyle/>
          <a:p>
            <a:pPr algn="ctr">
              <a:spcBef>
                <a:spcPct val="50000"/>
              </a:spcBef>
            </a:pPr>
            <a:r>
              <a:rPr lang="en-GB" sz="2000"/>
              <a:t>Claim Submitted to EC</a:t>
            </a:r>
          </a:p>
        </p:txBody>
      </p:sp>
      <p:sp>
        <p:nvSpPr>
          <p:cNvPr id="47115" name="Text Box 44"/>
          <p:cNvSpPr txBox="1">
            <a:spLocks noChangeArrowheads="1"/>
          </p:cNvSpPr>
          <p:nvPr/>
        </p:nvSpPr>
        <p:spPr bwMode="auto">
          <a:xfrm>
            <a:off x="2971800" y="5029200"/>
            <a:ext cx="3810000" cy="660400"/>
          </a:xfrm>
          <a:prstGeom prst="rect">
            <a:avLst/>
          </a:prstGeom>
          <a:solidFill>
            <a:srgbClr val="FFFF00"/>
          </a:solidFill>
          <a:ln w="19050">
            <a:solidFill>
              <a:schemeClr val="tx1"/>
            </a:solidFill>
            <a:miter lim="800000"/>
            <a:headEnd/>
            <a:tailEnd/>
          </a:ln>
        </p:spPr>
        <p:txBody>
          <a:bodyPr>
            <a:spAutoFit/>
          </a:bodyPr>
          <a:lstStyle/>
          <a:p>
            <a:pPr algn="ctr">
              <a:spcBef>
                <a:spcPct val="50000"/>
              </a:spcBef>
            </a:pPr>
            <a:r>
              <a:rPr lang="en-GB" sz="1800"/>
              <a:t>50% of Eligible Expenditure Received from EC</a:t>
            </a:r>
          </a:p>
        </p:txBody>
      </p:sp>
      <p:sp>
        <p:nvSpPr>
          <p:cNvPr id="47116" name="Text Box 45"/>
          <p:cNvSpPr txBox="1">
            <a:spLocks noChangeArrowheads="1"/>
          </p:cNvSpPr>
          <p:nvPr/>
        </p:nvSpPr>
        <p:spPr bwMode="auto">
          <a:xfrm>
            <a:off x="2971800" y="6096000"/>
            <a:ext cx="3810000" cy="385763"/>
          </a:xfrm>
          <a:prstGeom prst="rect">
            <a:avLst/>
          </a:prstGeom>
          <a:solidFill>
            <a:srgbClr val="FFFF00"/>
          </a:solidFill>
          <a:ln w="19050">
            <a:solidFill>
              <a:schemeClr val="tx1"/>
            </a:solidFill>
            <a:miter lim="800000"/>
            <a:headEnd/>
            <a:tailEnd/>
          </a:ln>
        </p:spPr>
        <p:txBody>
          <a:bodyPr>
            <a:spAutoFit/>
          </a:bodyPr>
          <a:lstStyle/>
          <a:p>
            <a:pPr algn="ctr">
              <a:spcBef>
                <a:spcPct val="50000"/>
              </a:spcBef>
            </a:pPr>
            <a:r>
              <a:rPr lang="en-GB" sz="1800"/>
              <a:t>EU receipt reimbursed</a:t>
            </a:r>
          </a:p>
        </p:txBody>
      </p:sp>
      <p:sp>
        <p:nvSpPr>
          <p:cNvPr id="47117" name="Line 46"/>
          <p:cNvSpPr>
            <a:spLocks noChangeShapeType="1"/>
          </p:cNvSpPr>
          <p:nvPr/>
        </p:nvSpPr>
        <p:spPr bwMode="auto">
          <a:xfrm>
            <a:off x="4800600" y="2438400"/>
            <a:ext cx="0" cy="304800"/>
          </a:xfrm>
          <a:prstGeom prst="line">
            <a:avLst/>
          </a:prstGeom>
          <a:noFill/>
          <a:ln w="38100">
            <a:solidFill>
              <a:schemeClr val="tx1"/>
            </a:solidFill>
            <a:round/>
            <a:headEnd/>
            <a:tailEnd type="triangle" w="med" len="med"/>
          </a:ln>
        </p:spPr>
        <p:txBody>
          <a:bodyPr/>
          <a:lstStyle/>
          <a:p>
            <a:endParaRPr lang="en-US"/>
          </a:p>
        </p:txBody>
      </p:sp>
      <p:sp>
        <p:nvSpPr>
          <p:cNvPr id="47118" name="Line 47"/>
          <p:cNvSpPr>
            <a:spLocks noChangeShapeType="1"/>
          </p:cNvSpPr>
          <p:nvPr/>
        </p:nvSpPr>
        <p:spPr bwMode="auto">
          <a:xfrm>
            <a:off x="4800600" y="3505200"/>
            <a:ext cx="0" cy="457200"/>
          </a:xfrm>
          <a:prstGeom prst="line">
            <a:avLst/>
          </a:prstGeom>
          <a:noFill/>
          <a:ln w="38100">
            <a:solidFill>
              <a:schemeClr val="tx1"/>
            </a:solidFill>
            <a:round/>
            <a:headEnd/>
            <a:tailEnd type="triangle" w="med" len="med"/>
          </a:ln>
        </p:spPr>
        <p:txBody>
          <a:bodyPr/>
          <a:lstStyle/>
          <a:p>
            <a:endParaRPr lang="en-US"/>
          </a:p>
        </p:txBody>
      </p:sp>
      <p:sp>
        <p:nvSpPr>
          <p:cNvPr id="47119" name="Line 48"/>
          <p:cNvSpPr>
            <a:spLocks noChangeShapeType="1"/>
          </p:cNvSpPr>
          <p:nvPr/>
        </p:nvSpPr>
        <p:spPr bwMode="auto">
          <a:xfrm>
            <a:off x="4800600" y="4495800"/>
            <a:ext cx="0" cy="381000"/>
          </a:xfrm>
          <a:prstGeom prst="line">
            <a:avLst/>
          </a:prstGeom>
          <a:noFill/>
          <a:ln w="38100">
            <a:solidFill>
              <a:schemeClr val="tx1"/>
            </a:solidFill>
            <a:round/>
            <a:headEnd/>
            <a:tailEnd type="triangle" w="med" len="med"/>
          </a:ln>
        </p:spPr>
        <p:txBody>
          <a:bodyPr/>
          <a:lstStyle/>
          <a:p>
            <a:endParaRPr lang="en-US"/>
          </a:p>
        </p:txBody>
      </p:sp>
      <p:sp>
        <p:nvSpPr>
          <p:cNvPr id="47120" name="Line 49"/>
          <p:cNvSpPr>
            <a:spLocks noChangeShapeType="1"/>
          </p:cNvSpPr>
          <p:nvPr/>
        </p:nvSpPr>
        <p:spPr bwMode="auto">
          <a:xfrm>
            <a:off x="4800600" y="5791200"/>
            <a:ext cx="0" cy="304800"/>
          </a:xfrm>
          <a:prstGeom prst="line">
            <a:avLst/>
          </a:prstGeom>
          <a:noFill/>
          <a:ln w="38100">
            <a:solidFill>
              <a:schemeClr val="tx1"/>
            </a:solidFill>
            <a:round/>
            <a:headEn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Rectangle 6"/>
          <p:cNvSpPr>
            <a:spLocks noGrp="1" noChangeArrowheads="1"/>
          </p:cNvSpPr>
          <p:nvPr>
            <p:ph type="sldNum" sz="quarter" idx="12"/>
          </p:nvPr>
        </p:nvSpPr>
        <p:spPr>
          <a:noFill/>
        </p:spPr>
        <p:txBody>
          <a:bodyPr/>
          <a:lstStyle/>
          <a:p>
            <a:fld id="{1925FA9F-49A1-4402-8C36-9C56F9555171}" type="slidenum">
              <a:rPr lang="en-GB" smtClean="0"/>
              <a:pPr/>
              <a:t>30</a:t>
            </a:fld>
            <a:endParaRPr lang="en-GB" smtClean="0"/>
          </a:p>
        </p:txBody>
      </p:sp>
      <p:sp>
        <p:nvSpPr>
          <p:cNvPr id="102402"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F97BFC22-2892-486E-BB2E-3817EA6EE49B}" type="slidenum">
              <a:rPr lang="en-GB" sz="1400" b="0">
                <a:solidFill>
                  <a:schemeClr val="tx1"/>
                </a:solidFill>
              </a:rPr>
              <a:pPr algn="r"/>
              <a:t>30</a:t>
            </a:fld>
            <a:endParaRPr lang="en-GB" sz="1400" b="0">
              <a:solidFill>
                <a:schemeClr val="tx1"/>
              </a:solidFill>
            </a:endParaRPr>
          </a:p>
        </p:txBody>
      </p:sp>
      <p:sp>
        <p:nvSpPr>
          <p:cNvPr id="102403"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B72E5D27-F35A-4B12-89C1-A94583D887C3}" type="slidenum">
              <a:rPr lang="en-GB" sz="1400" b="0">
                <a:solidFill>
                  <a:schemeClr val="tx1"/>
                </a:solidFill>
              </a:rPr>
              <a:pPr algn="r"/>
              <a:t>30</a:t>
            </a:fld>
            <a:endParaRPr lang="en-GB" sz="1400" b="0">
              <a:solidFill>
                <a:schemeClr val="tx1"/>
              </a:solidFill>
            </a:endParaRPr>
          </a:p>
        </p:txBody>
      </p:sp>
      <p:sp>
        <p:nvSpPr>
          <p:cNvPr id="102404" name="Rectangle 2"/>
          <p:cNvSpPr>
            <a:spLocks noGrp="1" noChangeArrowheads="1"/>
          </p:cNvSpPr>
          <p:nvPr>
            <p:ph type="title"/>
          </p:nvPr>
        </p:nvSpPr>
        <p:spPr/>
        <p:txBody>
          <a:bodyPr/>
          <a:lstStyle/>
          <a:p>
            <a:r>
              <a:rPr lang="en-GB" sz="4000" smtClean="0"/>
              <a:t>Audit trail – How long, in what format and where?</a:t>
            </a:r>
          </a:p>
        </p:txBody>
      </p:sp>
      <p:sp>
        <p:nvSpPr>
          <p:cNvPr id="102405" name="Rectangle 3"/>
          <p:cNvSpPr>
            <a:spLocks noGrp="1" noChangeArrowheads="1"/>
          </p:cNvSpPr>
          <p:nvPr>
            <p:ph type="body" idx="1"/>
          </p:nvPr>
        </p:nvSpPr>
        <p:spPr>
          <a:xfrm>
            <a:off x="533400" y="2057400"/>
            <a:ext cx="8229600" cy="3886200"/>
          </a:xfrm>
        </p:spPr>
        <p:txBody>
          <a:bodyPr/>
          <a:lstStyle/>
          <a:p>
            <a:pPr eaLnBrk="1" hangingPunct="1">
              <a:lnSpc>
                <a:spcPct val="155000"/>
              </a:lnSpc>
              <a:spcAft>
                <a:spcPct val="20000"/>
              </a:spcAft>
            </a:pPr>
            <a:r>
              <a:rPr lang="en-GB" sz="3600" smtClean="0"/>
              <a:t>Period – 2022</a:t>
            </a:r>
          </a:p>
          <a:p>
            <a:pPr eaLnBrk="1" hangingPunct="1">
              <a:lnSpc>
                <a:spcPct val="155000"/>
              </a:lnSpc>
              <a:spcAft>
                <a:spcPct val="20000"/>
              </a:spcAft>
            </a:pPr>
            <a:r>
              <a:rPr lang="en-GB" sz="3600" smtClean="0"/>
              <a:t>Format</a:t>
            </a:r>
          </a:p>
          <a:p>
            <a:pPr eaLnBrk="1" hangingPunct="1">
              <a:lnSpc>
                <a:spcPct val="155000"/>
              </a:lnSpc>
              <a:spcAft>
                <a:spcPct val="20000"/>
              </a:spcAft>
            </a:pPr>
            <a:r>
              <a:rPr lang="en-GB" sz="3600" smtClean="0"/>
              <a:t>Location</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Rectangle 6"/>
          <p:cNvSpPr>
            <a:spLocks noGrp="1" noChangeArrowheads="1"/>
          </p:cNvSpPr>
          <p:nvPr>
            <p:ph type="sldNum" sz="quarter" idx="12"/>
          </p:nvPr>
        </p:nvSpPr>
        <p:spPr>
          <a:noFill/>
        </p:spPr>
        <p:txBody>
          <a:bodyPr/>
          <a:lstStyle/>
          <a:p>
            <a:fld id="{8BAFD59F-DAD1-44FC-ACF0-10FF707292ED}" type="slidenum">
              <a:rPr lang="en-GB" smtClean="0"/>
              <a:pPr/>
              <a:t>31</a:t>
            </a:fld>
            <a:endParaRPr lang="en-GB" smtClean="0"/>
          </a:p>
        </p:txBody>
      </p:sp>
      <p:sp>
        <p:nvSpPr>
          <p:cNvPr id="104450"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DD7ECBE8-8629-4CD6-8867-3303F01FA9BC}" type="slidenum">
              <a:rPr lang="en-GB" sz="1400" b="0">
                <a:solidFill>
                  <a:schemeClr val="tx1"/>
                </a:solidFill>
              </a:rPr>
              <a:pPr algn="r"/>
              <a:t>31</a:t>
            </a:fld>
            <a:endParaRPr lang="en-GB" sz="1400" b="0">
              <a:solidFill>
                <a:schemeClr val="tx1"/>
              </a:solidFill>
            </a:endParaRPr>
          </a:p>
        </p:txBody>
      </p:sp>
      <p:sp>
        <p:nvSpPr>
          <p:cNvPr id="104451"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07FABF58-77B6-4CD6-B949-F646024321B7}" type="slidenum">
              <a:rPr lang="en-GB" sz="1400" b="0">
                <a:solidFill>
                  <a:schemeClr val="tx1"/>
                </a:solidFill>
              </a:rPr>
              <a:pPr algn="r"/>
              <a:t>31</a:t>
            </a:fld>
            <a:endParaRPr lang="en-GB" sz="1400" b="0">
              <a:solidFill>
                <a:schemeClr val="tx1"/>
              </a:solidFill>
            </a:endParaRPr>
          </a:p>
        </p:txBody>
      </p:sp>
      <p:sp>
        <p:nvSpPr>
          <p:cNvPr id="104452" name="Rectangle 2"/>
          <p:cNvSpPr>
            <a:spLocks noGrp="1" noChangeArrowheads="1"/>
          </p:cNvSpPr>
          <p:nvPr>
            <p:ph type="title"/>
          </p:nvPr>
        </p:nvSpPr>
        <p:spPr/>
        <p:txBody>
          <a:bodyPr/>
          <a:lstStyle/>
          <a:p>
            <a:r>
              <a:rPr lang="en-GB" smtClean="0"/>
              <a:t>Payment Audit Trail</a:t>
            </a:r>
          </a:p>
        </p:txBody>
      </p:sp>
      <p:sp>
        <p:nvSpPr>
          <p:cNvPr id="104453" name="Rectangle 3"/>
          <p:cNvSpPr>
            <a:spLocks noGrp="1" noChangeArrowheads="1"/>
          </p:cNvSpPr>
          <p:nvPr>
            <p:ph type="body" idx="1"/>
          </p:nvPr>
        </p:nvSpPr>
        <p:spPr>
          <a:xfrm>
            <a:off x="1143000" y="1905000"/>
            <a:ext cx="7239000" cy="4343400"/>
          </a:xfrm>
        </p:spPr>
        <p:txBody>
          <a:bodyPr/>
          <a:lstStyle/>
          <a:p>
            <a:r>
              <a:rPr lang="en-GB" smtClean="0"/>
              <a:t>May differ depending on the nature of the expenditure but in general will include:</a:t>
            </a:r>
          </a:p>
          <a:p>
            <a:pPr lvl="1"/>
            <a:r>
              <a:rPr lang="en-GB" smtClean="0"/>
              <a:t>Proof of commissioning of the goods/service</a:t>
            </a:r>
          </a:p>
          <a:p>
            <a:pPr lvl="1"/>
            <a:r>
              <a:rPr lang="en-GB" smtClean="0"/>
              <a:t>Proof of receipt of the goods/service</a:t>
            </a:r>
          </a:p>
          <a:p>
            <a:pPr lvl="1"/>
            <a:r>
              <a:rPr lang="en-GB" smtClean="0"/>
              <a:t>Proof of payment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6"/>
          <p:cNvSpPr>
            <a:spLocks noGrp="1" noChangeArrowheads="1"/>
          </p:cNvSpPr>
          <p:nvPr>
            <p:ph type="sldNum" sz="quarter" idx="12"/>
          </p:nvPr>
        </p:nvSpPr>
        <p:spPr>
          <a:noFill/>
        </p:spPr>
        <p:txBody>
          <a:bodyPr/>
          <a:lstStyle/>
          <a:p>
            <a:fld id="{A0603F20-8D70-4E9B-A6C0-D49BBB659C58}" type="slidenum">
              <a:rPr lang="en-GB" smtClean="0"/>
              <a:pPr/>
              <a:t>32</a:t>
            </a:fld>
            <a:endParaRPr lang="en-GB" smtClean="0"/>
          </a:p>
        </p:txBody>
      </p:sp>
      <p:sp>
        <p:nvSpPr>
          <p:cNvPr id="106498"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AE343649-CF88-476F-B4F4-8AFE0EFB23D4}" type="slidenum">
              <a:rPr lang="en-GB" sz="1400" b="0">
                <a:solidFill>
                  <a:schemeClr val="tx1"/>
                </a:solidFill>
              </a:rPr>
              <a:pPr algn="r"/>
              <a:t>32</a:t>
            </a:fld>
            <a:endParaRPr lang="en-GB" sz="1400" b="0">
              <a:solidFill>
                <a:schemeClr val="tx1"/>
              </a:solidFill>
            </a:endParaRPr>
          </a:p>
        </p:txBody>
      </p:sp>
      <p:sp>
        <p:nvSpPr>
          <p:cNvPr id="106499"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7A402D46-A010-4A6B-9E6F-EA5F0609043A}" type="slidenum">
              <a:rPr lang="en-GB" sz="1400" b="0">
                <a:solidFill>
                  <a:schemeClr val="tx1"/>
                </a:solidFill>
              </a:rPr>
              <a:pPr algn="r"/>
              <a:t>32</a:t>
            </a:fld>
            <a:endParaRPr lang="en-GB" sz="1400" b="0">
              <a:solidFill>
                <a:schemeClr val="tx1"/>
              </a:solidFill>
            </a:endParaRPr>
          </a:p>
        </p:txBody>
      </p:sp>
      <p:sp>
        <p:nvSpPr>
          <p:cNvPr id="106500" name="Rectangle 2"/>
          <p:cNvSpPr>
            <a:spLocks noGrp="1" noChangeArrowheads="1"/>
          </p:cNvSpPr>
          <p:nvPr>
            <p:ph type="title"/>
          </p:nvPr>
        </p:nvSpPr>
        <p:spPr/>
        <p:txBody>
          <a:bodyPr/>
          <a:lstStyle/>
          <a:p>
            <a:pPr eaLnBrk="1" hangingPunct="1"/>
            <a:r>
              <a:rPr lang="en-GB" smtClean="0"/>
              <a:t>Personnel Costs</a:t>
            </a:r>
          </a:p>
        </p:txBody>
      </p:sp>
      <p:sp>
        <p:nvSpPr>
          <p:cNvPr id="106501" name="Rectangle 3"/>
          <p:cNvSpPr>
            <a:spLocks noGrp="1" noChangeArrowheads="1"/>
          </p:cNvSpPr>
          <p:nvPr>
            <p:ph type="body" idx="1"/>
          </p:nvPr>
        </p:nvSpPr>
        <p:spPr>
          <a:xfrm>
            <a:off x="1066800" y="1752600"/>
            <a:ext cx="7620000" cy="4419600"/>
          </a:xfrm>
        </p:spPr>
        <p:txBody>
          <a:bodyPr/>
          <a:lstStyle/>
          <a:p>
            <a:pPr eaLnBrk="1" hangingPunct="1">
              <a:lnSpc>
                <a:spcPct val="150000"/>
              </a:lnSpc>
            </a:pPr>
            <a:r>
              <a:rPr lang="en-GB" sz="2800" smtClean="0">
                <a:cs typeface="Times New Roman" pitchFamily="18" charset="0"/>
              </a:rPr>
              <a:t>Contract of Employment</a:t>
            </a:r>
          </a:p>
          <a:p>
            <a:pPr eaLnBrk="1" hangingPunct="1">
              <a:lnSpc>
                <a:spcPct val="150000"/>
              </a:lnSpc>
            </a:pPr>
            <a:r>
              <a:rPr lang="en-GB" sz="2800" smtClean="0">
                <a:cs typeface="Times New Roman" pitchFamily="18" charset="0"/>
              </a:rPr>
              <a:t>Payroll records</a:t>
            </a:r>
          </a:p>
          <a:p>
            <a:pPr eaLnBrk="1" hangingPunct="1">
              <a:lnSpc>
                <a:spcPct val="150000"/>
              </a:lnSpc>
            </a:pPr>
            <a:r>
              <a:rPr lang="en-GB" sz="2800" smtClean="0">
                <a:cs typeface="Times New Roman" pitchFamily="18" charset="0"/>
              </a:rPr>
              <a:t>Time records </a:t>
            </a:r>
          </a:p>
          <a:p>
            <a:pPr eaLnBrk="1" hangingPunct="1">
              <a:lnSpc>
                <a:spcPct val="150000"/>
              </a:lnSpc>
            </a:pPr>
            <a:r>
              <a:rPr lang="en-GB" sz="2800" smtClean="0">
                <a:cs typeface="Times New Roman" pitchFamily="18" charset="0"/>
              </a:rPr>
              <a:t>Breakdown of contributions (statutory and any company specific elements)</a:t>
            </a:r>
          </a:p>
          <a:p>
            <a:pPr eaLnBrk="1" hangingPunct="1">
              <a:lnSpc>
                <a:spcPct val="150000"/>
              </a:lnSpc>
            </a:pPr>
            <a:r>
              <a:rPr lang="en-GB" sz="2800" smtClean="0">
                <a:cs typeface="Times New Roman" pitchFamily="18" charset="0"/>
              </a:rPr>
              <a:t>Proof of Payment</a:t>
            </a:r>
            <a:endParaRPr lang="en-GB" sz="240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Rectangle 6"/>
          <p:cNvSpPr>
            <a:spLocks noGrp="1" noChangeArrowheads="1"/>
          </p:cNvSpPr>
          <p:nvPr>
            <p:ph type="sldNum" sz="quarter" idx="12"/>
          </p:nvPr>
        </p:nvSpPr>
        <p:spPr>
          <a:noFill/>
        </p:spPr>
        <p:txBody>
          <a:bodyPr/>
          <a:lstStyle/>
          <a:p>
            <a:fld id="{32A74377-90AC-4306-8B1E-3603539F6071}" type="slidenum">
              <a:rPr lang="en-GB" smtClean="0"/>
              <a:pPr/>
              <a:t>33</a:t>
            </a:fld>
            <a:endParaRPr lang="en-GB" smtClean="0"/>
          </a:p>
        </p:txBody>
      </p:sp>
      <p:sp>
        <p:nvSpPr>
          <p:cNvPr id="108546"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44A27A19-6371-4105-A1B8-CCE438C30BE1}" type="slidenum">
              <a:rPr lang="en-GB" sz="1400" b="0">
                <a:solidFill>
                  <a:schemeClr val="tx1"/>
                </a:solidFill>
              </a:rPr>
              <a:pPr algn="r"/>
              <a:t>33</a:t>
            </a:fld>
            <a:endParaRPr lang="en-GB" sz="1400" b="0">
              <a:solidFill>
                <a:schemeClr val="tx1"/>
              </a:solidFill>
            </a:endParaRPr>
          </a:p>
        </p:txBody>
      </p:sp>
      <p:sp>
        <p:nvSpPr>
          <p:cNvPr id="108547"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F66C55EF-B64E-46E7-AD6E-59F804183B68}" type="slidenum">
              <a:rPr lang="en-GB" sz="1400" b="0">
                <a:solidFill>
                  <a:schemeClr val="tx1"/>
                </a:solidFill>
              </a:rPr>
              <a:pPr algn="r"/>
              <a:t>33</a:t>
            </a:fld>
            <a:endParaRPr lang="en-GB" sz="1400" b="0">
              <a:solidFill>
                <a:schemeClr val="tx1"/>
              </a:solidFill>
            </a:endParaRPr>
          </a:p>
        </p:txBody>
      </p:sp>
      <p:sp>
        <p:nvSpPr>
          <p:cNvPr id="108548" name="Rectangle 2"/>
          <p:cNvSpPr>
            <a:spLocks noGrp="1" noChangeArrowheads="1"/>
          </p:cNvSpPr>
          <p:nvPr>
            <p:ph type="title"/>
          </p:nvPr>
        </p:nvSpPr>
        <p:spPr/>
        <p:txBody>
          <a:bodyPr/>
          <a:lstStyle/>
          <a:p>
            <a:pPr eaLnBrk="1" hangingPunct="1"/>
            <a:r>
              <a:rPr lang="en-GB" sz="4800" smtClean="0"/>
              <a:t>Equipment/Consumables</a:t>
            </a:r>
          </a:p>
        </p:txBody>
      </p:sp>
      <p:sp>
        <p:nvSpPr>
          <p:cNvPr id="108549" name="Rectangle 3"/>
          <p:cNvSpPr>
            <a:spLocks noGrp="1" noChangeArrowheads="1"/>
          </p:cNvSpPr>
          <p:nvPr>
            <p:ph type="body" idx="1"/>
          </p:nvPr>
        </p:nvSpPr>
        <p:spPr>
          <a:xfrm>
            <a:off x="762000" y="1905000"/>
            <a:ext cx="7924800" cy="3886200"/>
          </a:xfrm>
        </p:spPr>
        <p:txBody>
          <a:bodyPr/>
          <a:lstStyle/>
          <a:p>
            <a:pPr eaLnBrk="1" hangingPunct="1">
              <a:lnSpc>
                <a:spcPct val="80000"/>
              </a:lnSpc>
            </a:pPr>
            <a:r>
              <a:rPr lang="en-GB" sz="2800" smtClean="0">
                <a:cs typeface="Times New Roman" pitchFamily="18" charset="0"/>
              </a:rPr>
              <a:t>Invoices</a:t>
            </a:r>
          </a:p>
          <a:p>
            <a:pPr eaLnBrk="1" hangingPunct="1">
              <a:lnSpc>
                <a:spcPct val="140000"/>
              </a:lnSpc>
            </a:pPr>
            <a:r>
              <a:rPr lang="en-GB" sz="2800" smtClean="0">
                <a:cs typeface="Times New Roman" pitchFamily="18" charset="0"/>
              </a:rPr>
              <a:t>Lease/rental agreements </a:t>
            </a:r>
          </a:p>
          <a:p>
            <a:pPr eaLnBrk="1" hangingPunct="1">
              <a:lnSpc>
                <a:spcPct val="140000"/>
              </a:lnSpc>
            </a:pPr>
            <a:r>
              <a:rPr lang="en-GB" sz="2800" smtClean="0">
                <a:cs typeface="Times New Roman" pitchFamily="18" charset="0"/>
              </a:rPr>
              <a:t>User logs</a:t>
            </a:r>
          </a:p>
          <a:p>
            <a:pPr eaLnBrk="1" hangingPunct="1">
              <a:lnSpc>
                <a:spcPct val="140000"/>
              </a:lnSpc>
            </a:pPr>
            <a:r>
              <a:rPr lang="en-GB" sz="2800" smtClean="0">
                <a:cs typeface="Times New Roman" pitchFamily="18" charset="0"/>
              </a:rPr>
              <a:t>Procurement documentation as appropriate</a:t>
            </a:r>
          </a:p>
          <a:p>
            <a:pPr eaLnBrk="1" hangingPunct="1">
              <a:lnSpc>
                <a:spcPct val="140000"/>
              </a:lnSpc>
            </a:pPr>
            <a:r>
              <a:rPr lang="en-GB" sz="2800" smtClean="0"/>
              <a:t>Proof of payment</a:t>
            </a:r>
          </a:p>
          <a:p>
            <a:pPr eaLnBrk="1" hangingPunct="1">
              <a:lnSpc>
                <a:spcPct val="140000"/>
              </a:lnSpc>
            </a:pPr>
            <a:r>
              <a:rPr lang="en-GB" sz="2800" smtClean="0"/>
              <a:t>Asset Register</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Rectangle 6"/>
          <p:cNvSpPr>
            <a:spLocks noGrp="1" noChangeArrowheads="1"/>
          </p:cNvSpPr>
          <p:nvPr>
            <p:ph type="sldNum" sz="quarter" idx="12"/>
          </p:nvPr>
        </p:nvSpPr>
        <p:spPr>
          <a:noFill/>
        </p:spPr>
        <p:txBody>
          <a:bodyPr/>
          <a:lstStyle/>
          <a:p>
            <a:fld id="{D8A9C111-0998-47C4-81D2-2C43A03BBAF9}" type="slidenum">
              <a:rPr lang="en-GB" smtClean="0"/>
              <a:pPr/>
              <a:t>34</a:t>
            </a:fld>
            <a:endParaRPr lang="en-GB" smtClean="0"/>
          </a:p>
        </p:txBody>
      </p:sp>
      <p:sp>
        <p:nvSpPr>
          <p:cNvPr id="110594"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E835947B-E8B5-411B-98F4-BAFE3071CC77}" type="slidenum">
              <a:rPr lang="en-GB" sz="1400" b="0">
                <a:solidFill>
                  <a:schemeClr val="tx1"/>
                </a:solidFill>
              </a:rPr>
              <a:pPr algn="r"/>
              <a:t>34</a:t>
            </a:fld>
            <a:endParaRPr lang="en-GB" sz="1400" b="0">
              <a:solidFill>
                <a:schemeClr val="tx1"/>
              </a:solidFill>
            </a:endParaRPr>
          </a:p>
        </p:txBody>
      </p:sp>
      <p:sp>
        <p:nvSpPr>
          <p:cNvPr id="110595"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D3EBFACE-CBAF-4072-AD3C-1D011E7B0B7E}" type="slidenum">
              <a:rPr lang="en-GB" sz="1400" b="0">
                <a:solidFill>
                  <a:schemeClr val="tx1"/>
                </a:solidFill>
              </a:rPr>
              <a:pPr algn="r"/>
              <a:t>34</a:t>
            </a:fld>
            <a:endParaRPr lang="en-GB" sz="1400" b="0">
              <a:solidFill>
                <a:schemeClr val="tx1"/>
              </a:solidFill>
            </a:endParaRPr>
          </a:p>
        </p:txBody>
      </p:sp>
      <p:sp>
        <p:nvSpPr>
          <p:cNvPr id="110596" name="Rectangle 2"/>
          <p:cNvSpPr>
            <a:spLocks noGrp="1" noChangeArrowheads="1"/>
          </p:cNvSpPr>
          <p:nvPr>
            <p:ph type="title"/>
          </p:nvPr>
        </p:nvSpPr>
        <p:spPr/>
        <p:txBody>
          <a:bodyPr/>
          <a:lstStyle/>
          <a:p>
            <a:pPr eaLnBrk="1" hangingPunct="1"/>
            <a:r>
              <a:rPr lang="en-GB" sz="4800" smtClean="0"/>
              <a:t>Contract Expenditure</a:t>
            </a:r>
          </a:p>
        </p:txBody>
      </p:sp>
      <p:sp>
        <p:nvSpPr>
          <p:cNvPr id="110597" name="Rectangle 3"/>
          <p:cNvSpPr>
            <a:spLocks noGrp="1" noChangeArrowheads="1"/>
          </p:cNvSpPr>
          <p:nvPr>
            <p:ph type="body" idx="1"/>
          </p:nvPr>
        </p:nvSpPr>
        <p:spPr>
          <a:xfrm>
            <a:off x="762000" y="1905000"/>
            <a:ext cx="7924800" cy="4267200"/>
          </a:xfrm>
        </p:spPr>
        <p:txBody>
          <a:bodyPr/>
          <a:lstStyle/>
          <a:p>
            <a:pPr eaLnBrk="1" hangingPunct="1">
              <a:lnSpc>
                <a:spcPct val="80000"/>
              </a:lnSpc>
            </a:pPr>
            <a:r>
              <a:rPr lang="en-GB" smtClean="0">
                <a:cs typeface="Times New Roman" pitchFamily="18" charset="0"/>
              </a:rPr>
              <a:t>Procurement documentation &amp; the contract</a:t>
            </a:r>
          </a:p>
          <a:p>
            <a:pPr eaLnBrk="1" hangingPunct="1">
              <a:lnSpc>
                <a:spcPct val="80000"/>
              </a:lnSpc>
              <a:buFontTx/>
              <a:buNone/>
            </a:pPr>
            <a:endParaRPr lang="en-GB" smtClean="0">
              <a:cs typeface="Times New Roman" pitchFamily="18" charset="0"/>
            </a:endParaRPr>
          </a:p>
          <a:p>
            <a:pPr eaLnBrk="1" hangingPunct="1">
              <a:lnSpc>
                <a:spcPct val="80000"/>
              </a:lnSpc>
            </a:pPr>
            <a:r>
              <a:rPr lang="en-GB" smtClean="0">
                <a:cs typeface="Times New Roman" pitchFamily="18" charset="0"/>
              </a:rPr>
              <a:t>Monitoring/management documentation</a:t>
            </a:r>
          </a:p>
          <a:p>
            <a:pPr eaLnBrk="1" hangingPunct="1">
              <a:lnSpc>
                <a:spcPct val="150000"/>
              </a:lnSpc>
            </a:pPr>
            <a:r>
              <a:rPr lang="en-GB" smtClean="0">
                <a:cs typeface="Times New Roman" pitchFamily="18" charset="0"/>
              </a:rPr>
              <a:t>Invoice and evidence of any 3</a:t>
            </a:r>
            <a:r>
              <a:rPr lang="en-GB" baseline="30000" smtClean="0">
                <a:cs typeface="Times New Roman" pitchFamily="18" charset="0"/>
              </a:rPr>
              <a:t>rd</a:t>
            </a:r>
            <a:r>
              <a:rPr lang="en-GB" smtClean="0">
                <a:cs typeface="Times New Roman" pitchFamily="18" charset="0"/>
              </a:rPr>
              <a:t> party costs included on a real cost basis</a:t>
            </a:r>
          </a:p>
          <a:p>
            <a:pPr eaLnBrk="1" hangingPunct="1">
              <a:lnSpc>
                <a:spcPct val="150000"/>
              </a:lnSpc>
            </a:pPr>
            <a:r>
              <a:rPr lang="en-GB" smtClean="0"/>
              <a:t>Proof of payment</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Rectangle 6"/>
          <p:cNvSpPr>
            <a:spLocks noGrp="1" noChangeArrowheads="1"/>
          </p:cNvSpPr>
          <p:nvPr>
            <p:ph type="sldNum" sz="quarter" idx="12"/>
          </p:nvPr>
        </p:nvSpPr>
        <p:spPr>
          <a:noFill/>
        </p:spPr>
        <p:txBody>
          <a:bodyPr/>
          <a:lstStyle/>
          <a:p>
            <a:fld id="{731034F0-D859-44D5-B8FE-C861A2EED0F3}" type="slidenum">
              <a:rPr lang="en-GB" smtClean="0"/>
              <a:pPr/>
              <a:t>35</a:t>
            </a:fld>
            <a:endParaRPr lang="en-GB" smtClean="0"/>
          </a:p>
        </p:txBody>
      </p:sp>
      <p:sp>
        <p:nvSpPr>
          <p:cNvPr id="112642"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D6CC694E-9C86-4D73-89E5-BA6EFC83DA95}" type="slidenum">
              <a:rPr lang="en-GB" sz="1400" b="0">
                <a:solidFill>
                  <a:schemeClr val="tx1"/>
                </a:solidFill>
              </a:rPr>
              <a:pPr algn="r"/>
              <a:t>35</a:t>
            </a:fld>
            <a:endParaRPr lang="en-GB" sz="1400" b="0">
              <a:solidFill>
                <a:schemeClr val="tx1"/>
              </a:solidFill>
            </a:endParaRPr>
          </a:p>
        </p:txBody>
      </p:sp>
      <p:sp>
        <p:nvSpPr>
          <p:cNvPr id="112643"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9B9B568A-31AD-4125-AC61-E8F7E545DE50}" type="slidenum">
              <a:rPr lang="en-GB" sz="1400" b="0">
                <a:solidFill>
                  <a:schemeClr val="tx1"/>
                </a:solidFill>
              </a:rPr>
              <a:pPr algn="r"/>
              <a:t>35</a:t>
            </a:fld>
            <a:endParaRPr lang="en-GB" sz="1400" b="0">
              <a:solidFill>
                <a:schemeClr val="tx1"/>
              </a:solidFill>
            </a:endParaRPr>
          </a:p>
        </p:txBody>
      </p:sp>
      <p:sp>
        <p:nvSpPr>
          <p:cNvPr id="112644" name="Rectangle 2"/>
          <p:cNvSpPr>
            <a:spLocks noGrp="1" noChangeArrowheads="1"/>
          </p:cNvSpPr>
          <p:nvPr>
            <p:ph type="title"/>
          </p:nvPr>
        </p:nvSpPr>
        <p:spPr/>
        <p:txBody>
          <a:bodyPr/>
          <a:lstStyle/>
          <a:p>
            <a:pPr eaLnBrk="1" hangingPunct="1"/>
            <a:r>
              <a:rPr lang="en-GB" sz="4800" smtClean="0"/>
              <a:t>Travel and Subsistence</a:t>
            </a:r>
          </a:p>
        </p:txBody>
      </p:sp>
      <p:sp>
        <p:nvSpPr>
          <p:cNvPr id="112645" name="Rectangle 3"/>
          <p:cNvSpPr>
            <a:spLocks noGrp="1" noChangeArrowheads="1"/>
          </p:cNvSpPr>
          <p:nvPr>
            <p:ph type="body" idx="1"/>
          </p:nvPr>
        </p:nvSpPr>
        <p:spPr>
          <a:xfrm>
            <a:off x="533400" y="1828800"/>
            <a:ext cx="8229600" cy="4038600"/>
          </a:xfrm>
        </p:spPr>
        <p:txBody>
          <a:bodyPr/>
          <a:lstStyle/>
          <a:p>
            <a:pPr eaLnBrk="1" hangingPunct="1"/>
            <a:r>
              <a:rPr lang="en-GB" smtClean="0"/>
              <a:t>Claim form signed, dated and approved</a:t>
            </a:r>
          </a:p>
          <a:p>
            <a:pPr eaLnBrk="1" hangingPunct="1">
              <a:lnSpc>
                <a:spcPct val="150000"/>
              </a:lnSpc>
            </a:pPr>
            <a:r>
              <a:rPr lang="en-GB" smtClean="0"/>
              <a:t>Receipts/invoices</a:t>
            </a:r>
          </a:p>
          <a:p>
            <a:pPr eaLnBrk="1" hangingPunct="1">
              <a:lnSpc>
                <a:spcPct val="150000"/>
              </a:lnSpc>
            </a:pPr>
            <a:r>
              <a:rPr lang="en-GB" smtClean="0"/>
              <a:t>Supporting evidence of the event</a:t>
            </a:r>
          </a:p>
          <a:p>
            <a:pPr eaLnBrk="1" hangingPunct="1">
              <a:lnSpc>
                <a:spcPct val="150000"/>
              </a:lnSpc>
            </a:pPr>
            <a:r>
              <a:rPr lang="en-GB" smtClean="0"/>
              <a:t>Proof of payment</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Rectangle 6"/>
          <p:cNvSpPr>
            <a:spLocks noGrp="1" noChangeArrowheads="1"/>
          </p:cNvSpPr>
          <p:nvPr>
            <p:ph type="sldNum" sz="quarter" idx="12"/>
          </p:nvPr>
        </p:nvSpPr>
        <p:spPr>
          <a:noFill/>
        </p:spPr>
        <p:txBody>
          <a:bodyPr/>
          <a:lstStyle/>
          <a:p>
            <a:fld id="{75D6578B-C6F2-4509-85BF-791D82DA049D}" type="slidenum">
              <a:rPr lang="en-GB" smtClean="0"/>
              <a:pPr/>
              <a:t>36</a:t>
            </a:fld>
            <a:endParaRPr lang="en-GB" smtClean="0"/>
          </a:p>
        </p:txBody>
      </p:sp>
      <p:sp>
        <p:nvSpPr>
          <p:cNvPr id="114690"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C864D731-BE16-4C25-9BAA-2824B94DBCF5}" type="slidenum">
              <a:rPr lang="en-GB" sz="1400" b="0">
                <a:solidFill>
                  <a:schemeClr val="tx1"/>
                </a:solidFill>
              </a:rPr>
              <a:pPr algn="r"/>
              <a:t>36</a:t>
            </a:fld>
            <a:endParaRPr lang="en-GB" sz="1400" b="0">
              <a:solidFill>
                <a:schemeClr val="tx1"/>
              </a:solidFill>
            </a:endParaRPr>
          </a:p>
        </p:txBody>
      </p:sp>
      <p:sp>
        <p:nvSpPr>
          <p:cNvPr id="114691"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EC883DB4-2F74-4BE4-9BA1-66F48D82D69B}" type="slidenum">
              <a:rPr lang="en-GB" sz="1400" b="0">
                <a:solidFill>
                  <a:schemeClr val="tx1"/>
                </a:solidFill>
              </a:rPr>
              <a:pPr algn="r"/>
              <a:t>36</a:t>
            </a:fld>
            <a:endParaRPr lang="en-GB" sz="1400" b="0">
              <a:solidFill>
                <a:schemeClr val="tx1"/>
              </a:solidFill>
            </a:endParaRPr>
          </a:p>
        </p:txBody>
      </p:sp>
      <p:sp>
        <p:nvSpPr>
          <p:cNvPr id="114692" name="Rectangle 2"/>
          <p:cNvSpPr>
            <a:spLocks noGrp="1" noChangeArrowheads="1"/>
          </p:cNvSpPr>
          <p:nvPr>
            <p:ph type="title"/>
          </p:nvPr>
        </p:nvSpPr>
        <p:spPr/>
        <p:txBody>
          <a:bodyPr/>
          <a:lstStyle/>
          <a:p>
            <a:pPr eaLnBrk="1" hangingPunct="1"/>
            <a:r>
              <a:rPr lang="en-GB" smtClean="0"/>
              <a:t>Payment Audit Trail</a:t>
            </a:r>
          </a:p>
        </p:txBody>
      </p:sp>
      <p:sp>
        <p:nvSpPr>
          <p:cNvPr id="114693" name="Rectangle 3"/>
          <p:cNvSpPr>
            <a:spLocks noGrp="1" noChangeArrowheads="1"/>
          </p:cNvSpPr>
          <p:nvPr>
            <p:ph type="body" idx="1"/>
          </p:nvPr>
        </p:nvSpPr>
        <p:spPr>
          <a:xfrm>
            <a:off x="990600" y="1676400"/>
            <a:ext cx="7696200" cy="4525963"/>
          </a:xfrm>
        </p:spPr>
        <p:txBody>
          <a:bodyPr/>
          <a:lstStyle/>
          <a:p>
            <a:pPr eaLnBrk="1" hangingPunct="1"/>
            <a:r>
              <a:rPr lang="en-GB" sz="3600" smtClean="0"/>
              <a:t>Indirect Costs/Overheads</a:t>
            </a:r>
          </a:p>
          <a:p>
            <a:pPr lvl="1" eaLnBrk="1" hangingPunct="1">
              <a:lnSpc>
                <a:spcPct val="150000"/>
              </a:lnSpc>
            </a:pPr>
            <a:r>
              <a:rPr lang="en-GB" sz="3200" smtClean="0"/>
              <a:t>Invoices </a:t>
            </a:r>
          </a:p>
          <a:p>
            <a:pPr lvl="1" eaLnBrk="1" hangingPunct="1">
              <a:lnSpc>
                <a:spcPct val="150000"/>
              </a:lnSpc>
            </a:pPr>
            <a:r>
              <a:rPr lang="en-GB" sz="3200" smtClean="0"/>
              <a:t>Accounting records</a:t>
            </a:r>
          </a:p>
          <a:p>
            <a:pPr lvl="1" eaLnBrk="1" hangingPunct="1">
              <a:lnSpc>
                <a:spcPct val="150000"/>
              </a:lnSpc>
            </a:pPr>
            <a:r>
              <a:rPr lang="en-GB" sz="3200" smtClean="0"/>
              <a:t>Apportionment data</a:t>
            </a:r>
          </a:p>
          <a:p>
            <a:pPr lvl="1" eaLnBrk="1" hangingPunct="1">
              <a:lnSpc>
                <a:spcPct val="150000"/>
              </a:lnSpc>
            </a:pPr>
            <a:r>
              <a:rPr lang="en-GB" sz="3200" smtClean="0"/>
              <a:t>Proof of payment</a:t>
            </a:r>
          </a:p>
          <a:p>
            <a:pPr eaLnBrk="1" hangingPunct="1"/>
            <a:endParaRPr lang="en-GB"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3292ED4B-3561-45B9-AC75-1326FA6DC7CA}" type="slidenum">
              <a:rPr lang="en-GB" sz="1400" b="0">
                <a:solidFill>
                  <a:schemeClr val="tx1"/>
                </a:solidFill>
              </a:rPr>
              <a:pPr algn="r"/>
              <a:t>37</a:t>
            </a:fld>
            <a:endParaRPr lang="en-GB" sz="1400" b="0">
              <a:solidFill>
                <a:schemeClr val="tx1"/>
              </a:solidFill>
            </a:endParaRPr>
          </a:p>
        </p:txBody>
      </p:sp>
      <p:sp>
        <p:nvSpPr>
          <p:cNvPr id="116738" name="Rectangle 2"/>
          <p:cNvSpPr>
            <a:spLocks noGrp="1" noChangeArrowheads="1"/>
          </p:cNvSpPr>
          <p:nvPr>
            <p:ph type="ctrTitle" idx="4294967295"/>
          </p:nvPr>
        </p:nvSpPr>
        <p:spPr>
          <a:xfrm>
            <a:off x="762000" y="2743200"/>
            <a:ext cx="7772400" cy="2365375"/>
          </a:xfrm>
        </p:spPr>
        <p:txBody>
          <a:bodyPr/>
          <a:lstStyle/>
          <a:p>
            <a:r>
              <a:rPr lang="en-GB" smtClean="0">
                <a:solidFill>
                  <a:schemeClr val="tx1"/>
                </a:solidFill>
              </a:rPr>
              <a:t>Procurement</a:t>
            </a:r>
          </a:p>
        </p:txBody>
      </p:sp>
      <p:sp>
        <p:nvSpPr>
          <p:cNvPr id="116739"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93C10212-8B17-48AE-8508-F332DCCEC2A3}" type="slidenum">
              <a:rPr lang="en-GB" sz="1400" b="0">
                <a:solidFill>
                  <a:schemeClr val="tx1"/>
                </a:solidFill>
              </a:rPr>
              <a:pPr algn="r"/>
              <a:t>37</a:t>
            </a:fld>
            <a:endParaRPr lang="en-GB" sz="1400" b="0">
              <a:solidFill>
                <a:schemeClr val="tx1"/>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Rectangle 6"/>
          <p:cNvSpPr>
            <a:spLocks noGrp="1" noChangeArrowheads="1"/>
          </p:cNvSpPr>
          <p:nvPr>
            <p:ph type="sldNum" sz="quarter" idx="12"/>
          </p:nvPr>
        </p:nvSpPr>
        <p:spPr>
          <a:noFill/>
        </p:spPr>
        <p:txBody>
          <a:bodyPr/>
          <a:lstStyle/>
          <a:p>
            <a:fld id="{81712E38-B246-495D-97C2-3AE25EB09E1B}" type="slidenum">
              <a:rPr lang="en-GB" smtClean="0"/>
              <a:pPr/>
              <a:t>38</a:t>
            </a:fld>
            <a:endParaRPr lang="en-GB" smtClean="0"/>
          </a:p>
        </p:txBody>
      </p:sp>
      <p:sp>
        <p:nvSpPr>
          <p:cNvPr id="118786" name="Rectangle 2"/>
          <p:cNvSpPr>
            <a:spLocks noGrp="1" noChangeArrowheads="1"/>
          </p:cNvSpPr>
          <p:nvPr>
            <p:ph type="title"/>
          </p:nvPr>
        </p:nvSpPr>
        <p:spPr/>
        <p:txBody>
          <a:bodyPr/>
          <a:lstStyle/>
          <a:p>
            <a:r>
              <a:rPr lang="en-GB" sz="4000" smtClean="0"/>
              <a:t>Procurement – Public v Private</a:t>
            </a:r>
          </a:p>
        </p:txBody>
      </p:sp>
      <p:sp>
        <p:nvSpPr>
          <p:cNvPr id="118787" name="Rectangle 3"/>
          <p:cNvSpPr>
            <a:spLocks noGrp="1" noChangeArrowheads="1"/>
          </p:cNvSpPr>
          <p:nvPr>
            <p:ph type="body" idx="1"/>
          </p:nvPr>
        </p:nvSpPr>
        <p:spPr>
          <a:xfrm>
            <a:off x="228600" y="1981200"/>
            <a:ext cx="8686800" cy="3657600"/>
          </a:xfrm>
        </p:spPr>
        <p:txBody>
          <a:bodyPr/>
          <a:lstStyle/>
          <a:p>
            <a:r>
              <a:rPr lang="en-GB" sz="2800" smtClean="0"/>
              <a:t>Rules apply to Public Bodies</a:t>
            </a:r>
          </a:p>
          <a:p>
            <a:endParaRPr lang="en-GB" sz="2800" smtClean="0"/>
          </a:p>
          <a:p>
            <a:r>
              <a:rPr lang="en-GB" sz="2800" smtClean="0"/>
              <a:t>VFM for private companies</a:t>
            </a:r>
          </a:p>
          <a:p>
            <a:endParaRPr lang="en-GB" sz="2800" smtClean="0"/>
          </a:p>
          <a:p>
            <a:r>
              <a:rPr lang="en-GB" sz="2800" smtClean="0"/>
              <a:t>Reasonableness test for private companies</a:t>
            </a:r>
          </a:p>
          <a:p>
            <a:endParaRPr lang="en-GB" sz="2800" smtClean="0"/>
          </a:p>
          <a:p>
            <a:pPr algn="ctr">
              <a:buFontTx/>
              <a:buNone/>
            </a:pPr>
            <a:r>
              <a:rPr lang="en-GB" sz="2800" smtClean="0">
                <a:solidFill>
                  <a:srgbClr val="FF3300"/>
                </a:solidFill>
              </a:rPr>
              <a:t>If in doubt refer to CPD</a:t>
            </a:r>
            <a:endParaRPr lang="en-GB" sz="2800" smtClean="0"/>
          </a:p>
        </p:txBody>
      </p:sp>
      <p:sp>
        <p:nvSpPr>
          <p:cNvPr id="118788"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343C89A5-557A-4A32-8673-DFD0C2E78590}" type="slidenum">
              <a:rPr lang="en-GB" sz="1400" b="0">
                <a:solidFill>
                  <a:schemeClr val="tx1"/>
                </a:solidFill>
              </a:rPr>
              <a:pPr algn="r"/>
              <a:t>38</a:t>
            </a:fld>
            <a:endParaRPr lang="en-GB" sz="1400" b="0">
              <a:solidFill>
                <a:schemeClr val="tx1"/>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Rectangle 6"/>
          <p:cNvSpPr>
            <a:spLocks noGrp="1" noChangeArrowheads="1"/>
          </p:cNvSpPr>
          <p:nvPr>
            <p:ph type="sldNum" sz="quarter" idx="12"/>
          </p:nvPr>
        </p:nvSpPr>
        <p:spPr>
          <a:noFill/>
        </p:spPr>
        <p:txBody>
          <a:bodyPr/>
          <a:lstStyle/>
          <a:p>
            <a:fld id="{05DCB96E-05A3-4B29-A035-452E2125F361}" type="slidenum">
              <a:rPr lang="en-GB" smtClean="0"/>
              <a:pPr/>
              <a:t>39</a:t>
            </a:fld>
            <a:endParaRPr lang="en-GB" smtClean="0"/>
          </a:p>
        </p:txBody>
      </p:sp>
      <p:sp>
        <p:nvSpPr>
          <p:cNvPr id="120834"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6856C907-2B12-4922-85CB-66511838BED9}" type="slidenum">
              <a:rPr lang="en-GB" sz="1400" b="0">
                <a:solidFill>
                  <a:schemeClr val="tx1"/>
                </a:solidFill>
              </a:rPr>
              <a:pPr algn="r"/>
              <a:t>39</a:t>
            </a:fld>
            <a:endParaRPr lang="en-GB" sz="1400" b="0">
              <a:solidFill>
                <a:schemeClr val="tx1"/>
              </a:solidFill>
            </a:endParaRPr>
          </a:p>
        </p:txBody>
      </p:sp>
      <p:sp>
        <p:nvSpPr>
          <p:cNvPr id="120835"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E8A89E3E-BF95-4D04-BF71-CD8D70952A32}" type="slidenum">
              <a:rPr lang="en-GB" sz="1400" b="0">
                <a:solidFill>
                  <a:schemeClr val="tx1"/>
                </a:solidFill>
              </a:rPr>
              <a:pPr algn="r"/>
              <a:t>39</a:t>
            </a:fld>
            <a:endParaRPr lang="en-GB" sz="1400" b="0">
              <a:solidFill>
                <a:schemeClr val="tx1"/>
              </a:solidFill>
            </a:endParaRPr>
          </a:p>
        </p:txBody>
      </p:sp>
      <p:sp>
        <p:nvSpPr>
          <p:cNvPr id="83970" name="Rectangle 2"/>
          <p:cNvSpPr>
            <a:spLocks noGrp="1" noChangeArrowheads="1"/>
          </p:cNvSpPr>
          <p:nvPr>
            <p:ph type="title" idx="4294967295"/>
          </p:nvPr>
        </p:nvSpPr>
        <p:spPr>
          <a:xfrm>
            <a:off x="457200" y="304800"/>
            <a:ext cx="8229600" cy="941388"/>
          </a:xfrm>
        </p:spPr>
        <p:txBody>
          <a:bodyPr/>
          <a:lstStyle/>
          <a:p>
            <a:pPr eaLnBrk="1" hangingPunct="1">
              <a:defRPr/>
            </a:pPr>
            <a:r>
              <a:rPr lang="en-GB">
                <a:effectLst>
                  <a:outerShdw blurRad="38100" dist="38100" dir="2700000" algn="tl">
                    <a:srgbClr val="000000"/>
                  </a:outerShdw>
                </a:effectLst>
              </a:rPr>
              <a:t>Common Procurement issues</a:t>
            </a:r>
          </a:p>
        </p:txBody>
      </p:sp>
      <p:sp>
        <p:nvSpPr>
          <p:cNvPr id="83971" name="Rectangle 3"/>
          <p:cNvSpPr>
            <a:spLocks noGrp="1" noChangeArrowheads="1"/>
          </p:cNvSpPr>
          <p:nvPr>
            <p:ph type="body" idx="4294967295"/>
          </p:nvPr>
        </p:nvSpPr>
        <p:spPr>
          <a:xfrm>
            <a:off x="228600" y="1676400"/>
            <a:ext cx="8001000" cy="4724400"/>
          </a:xfrm>
        </p:spPr>
        <p:txBody>
          <a:bodyPr/>
          <a:lstStyle/>
          <a:p>
            <a:pPr eaLnBrk="1" hangingPunct="1">
              <a:lnSpc>
                <a:spcPct val="75000"/>
              </a:lnSpc>
              <a:spcBef>
                <a:spcPct val="0"/>
              </a:spcBef>
              <a:defRPr/>
            </a:pPr>
            <a:r>
              <a:rPr lang="en-GB" sz="2400" smtClean="0">
                <a:effectLst>
                  <a:outerShdw blurRad="38100" dist="38100" dir="2700000" algn="tl">
                    <a:srgbClr val="FFFFFF"/>
                  </a:outerShdw>
                </a:effectLst>
              </a:rPr>
              <a:t>Not adhering to </a:t>
            </a:r>
            <a:r>
              <a:rPr lang="en-GB" sz="2400" smtClean="0">
                <a:solidFill>
                  <a:srgbClr val="FF3300"/>
                </a:solidFill>
                <a:effectLst>
                  <a:outerShdw blurRad="38100" dist="38100" dir="2700000" algn="tl">
                    <a:srgbClr val="000000"/>
                  </a:outerShdw>
                </a:effectLst>
              </a:rPr>
              <a:t>threshold</a:t>
            </a:r>
            <a:r>
              <a:rPr lang="en-GB" sz="2400" smtClean="0">
                <a:effectLst>
                  <a:outerShdw blurRad="38100" dist="38100" dir="2700000" algn="tl">
                    <a:srgbClr val="FFFFFF"/>
                  </a:outerShdw>
                </a:effectLst>
              </a:rPr>
              <a:t> requirements</a:t>
            </a:r>
          </a:p>
          <a:p>
            <a:pPr eaLnBrk="1" hangingPunct="1">
              <a:lnSpc>
                <a:spcPct val="75000"/>
              </a:lnSpc>
              <a:spcBef>
                <a:spcPct val="0"/>
              </a:spcBef>
              <a:defRPr/>
            </a:pPr>
            <a:endParaRPr lang="en-GB" sz="2400" smtClean="0">
              <a:effectLst>
                <a:outerShdw blurRad="38100" dist="38100" dir="2700000" algn="tl">
                  <a:srgbClr val="FFFFFF"/>
                </a:outerShdw>
              </a:effectLst>
            </a:endParaRPr>
          </a:p>
          <a:p>
            <a:pPr eaLnBrk="1" hangingPunct="1">
              <a:lnSpc>
                <a:spcPct val="75000"/>
              </a:lnSpc>
              <a:spcBef>
                <a:spcPct val="0"/>
              </a:spcBef>
              <a:defRPr/>
            </a:pPr>
            <a:r>
              <a:rPr lang="en-GB" sz="2400" smtClean="0">
                <a:effectLst>
                  <a:outerShdw blurRad="38100" dist="38100" dir="2700000" algn="tl">
                    <a:srgbClr val="FFFFFF"/>
                  </a:outerShdw>
                </a:effectLst>
              </a:rPr>
              <a:t>Insufficient </a:t>
            </a:r>
            <a:r>
              <a:rPr lang="en-GB" sz="2400" smtClean="0">
                <a:solidFill>
                  <a:srgbClr val="FF3300"/>
                </a:solidFill>
                <a:effectLst>
                  <a:outerShdw blurRad="38100" dist="38100" dir="2700000" algn="tl">
                    <a:srgbClr val="000000"/>
                  </a:outerShdw>
                </a:effectLst>
              </a:rPr>
              <a:t>advertising</a:t>
            </a:r>
          </a:p>
          <a:p>
            <a:pPr eaLnBrk="1" hangingPunct="1">
              <a:lnSpc>
                <a:spcPct val="75000"/>
              </a:lnSpc>
              <a:spcBef>
                <a:spcPct val="0"/>
              </a:spcBef>
              <a:defRPr/>
            </a:pPr>
            <a:endParaRPr lang="en-GB" sz="2400" smtClean="0">
              <a:effectLst>
                <a:outerShdw blurRad="38100" dist="38100" dir="2700000" algn="tl">
                  <a:srgbClr val="FFFFFF"/>
                </a:outerShdw>
              </a:effectLst>
            </a:endParaRPr>
          </a:p>
          <a:p>
            <a:pPr eaLnBrk="1" hangingPunct="1">
              <a:lnSpc>
                <a:spcPct val="75000"/>
              </a:lnSpc>
              <a:spcBef>
                <a:spcPct val="0"/>
              </a:spcBef>
              <a:defRPr/>
            </a:pPr>
            <a:r>
              <a:rPr lang="en-GB" sz="2400" smtClean="0">
                <a:effectLst>
                  <a:outerShdw blurRad="38100" dist="38100" dir="2700000" algn="tl">
                    <a:srgbClr val="FFFFFF"/>
                  </a:outerShdw>
                </a:effectLst>
              </a:rPr>
              <a:t>Evaluation criteria in ToR not used in assessment</a:t>
            </a:r>
          </a:p>
          <a:p>
            <a:pPr eaLnBrk="1" hangingPunct="1">
              <a:lnSpc>
                <a:spcPct val="75000"/>
              </a:lnSpc>
              <a:spcBef>
                <a:spcPct val="0"/>
              </a:spcBef>
              <a:buFontTx/>
              <a:buNone/>
              <a:defRPr/>
            </a:pPr>
            <a:endParaRPr lang="en-GB" sz="2400" smtClean="0">
              <a:solidFill>
                <a:srgbClr val="FF3300"/>
              </a:solidFill>
              <a:effectLst>
                <a:outerShdw blurRad="38100" dist="38100" dir="2700000" algn="tl">
                  <a:srgbClr val="000000"/>
                </a:outerShdw>
              </a:effectLst>
            </a:endParaRPr>
          </a:p>
          <a:p>
            <a:pPr eaLnBrk="1" hangingPunct="1">
              <a:lnSpc>
                <a:spcPct val="75000"/>
              </a:lnSpc>
              <a:spcBef>
                <a:spcPct val="0"/>
              </a:spcBef>
              <a:defRPr/>
            </a:pPr>
            <a:r>
              <a:rPr lang="en-GB" sz="2400" smtClean="0">
                <a:solidFill>
                  <a:srgbClr val="FF3300"/>
                </a:solidFill>
                <a:effectLst>
                  <a:outerShdw blurRad="38100" dist="38100" dir="2700000" algn="tl">
                    <a:srgbClr val="000000"/>
                  </a:outerShdw>
                </a:effectLst>
              </a:rPr>
              <a:t>Extensions</a:t>
            </a:r>
            <a:r>
              <a:rPr lang="en-GB" sz="2400" smtClean="0">
                <a:effectLst>
                  <a:outerShdw blurRad="38100" dist="38100" dir="2700000" algn="tl">
                    <a:srgbClr val="FFFFFF"/>
                  </a:outerShdw>
                </a:effectLst>
              </a:rPr>
              <a:t> to contract</a:t>
            </a:r>
          </a:p>
          <a:p>
            <a:pPr eaLnBrk="1" hangingPunct="1">
              <a:lnSpc>
                <a:spcPct val="75000"/>
              </a:lnSpc>
              <a:spcBef>
                <a:spcPct val="0"/>
              </a:spcBef>
              <a:defRPr/>
            </a:pPr>
            <a:endParaRPr lang="en-GB" sz="2400" smtClean="0">
              <a:effectLst>
                <a:outerShdw blurRad="38100" dist="38100" dir="2700000" algn="tl">
                  <a:srgbClr val="FFFFFF"/>
                </a:outerShdw>
              </a:effectLst>
            </a:endParaRPr>
          </a:p>
          <a:p>
            <a:pPr eaLnBrk="1" hangingPunct="1">
              <a:lnSpc>
                <a:spcPct val="75000"/>
              </a:lnSpc>
              <a:spcBef>
                <a:spcPct val="0"/>
              </a:spcBef>
              <a:defRPr/>
            </a:pPr>
            <a:r>
              <a:rPr lang="en-GB" sz="2400" smtClean="0">
                <a:effectLst>
                  <a:outerShdw blurRad="38100" dist="38100" dir="2700000" algn="tl">
                    <a:srgbClr val="FFFFFF"/>
                  </a:outerShdw>
                </a:effectLst>
              </a:rPr>
              <a:t>Incomplete supporting documentation / </a:t>
            </a:r>
            <a:r>
              <a:rPr lang="en-GB" sz="2400" smtClean="0">
                <a:solidFill>
                  <a:srgbClr val="FF3300"/>
                </a:solidFill>
                <a:effectLst>
                  <a:outerShdw blurRad="38100" dist="38100" dir="2700000" algn="tl">
                    <a:srgbClr val="000000"/>
                  </a:outerShdw>
                </a:effectLst>
              </a:rPr>
              <a:t>audit trail</a:t>
            </a:r>
          </a:p>
          <a:p>
            <a:pPr eaLnBrk="1" hangingPunct="1">
              <a:lnSpc>
                <a:spcPct val="75000"/>
              </a:lnSpc>
              <a:spcBef>
                <a:spcPct val="0"/>
              </a:spcBef>
              <a:defRPr/>
            </a:pPr>
            <a:endParaRPr lang="en-GB" sz="2400" smtClean="0">
              <a:effectLst>
                <a:outerShdw blurRad="38100" dist="38100" dir="2700000" algn="tl">
                  <a:srgbClr val="FFFFFF"/>
                </a:outerShdw>
              </a:effectLst>
            </a:endParaRPr>
          </a:p>
          <a:p>
            <a:pPr eaLnBrk="1" hangingPunct="1">
              <a:lnSpc>
                <a:spcPct val="75000"/>
              </a:lnSpc>
              <a:spcBef>
                <a:spcPct val="0"/>
              </a:spcBef>
              <a:defRPr/>
            </a:pPr>
            <a:r>
              <a:rPr lang="en-GB" sz="2400" smtClean="0">
                <a:solidFill>
                  <a:srgbClr val="FF3300"/>
                </a:solidFill>
                <a:effectLst>
                  <a:outerShdw blurRad="38100" dist="38100" dir="2700000" algn="tl">
                    <a:srgbClr val="000000"/>
                  </a:outerShdw>
                </a:effectLst>
              </a:rPr>
              <a:t>Payments</a:t>
            </a:r>
            <a:r>
              <a:rPr lang="en-GB" sz="2400" smtClean="0">
                <a:effectLst>
                  <a:outerShdw blurRad="38100" dist="38100" dir="2700000" algn="tl">
                    <a:srgbClr val="FFFFFF"/>
                  </a:outerShdw>
                </a:effectLst>
              </a:rPr>
              <a:t> not in line with agreed payment schedule</a:t>
            </a:r>
          </a:p>
          <a:p>
            <a:pPr eaLnBrk="1" hangingPunct="1">
              <a:lnSpc>
                <a:spcPct val="75000"/>
              </a:lnSpc>
              <a:spcBef>
                <a:spcPct val="0"/>
              </a:spcBef>
              <a:defRPr/>
            </a:pPr>
            <a:endParaRPr lang="en-GB" sz="2400" smtClean="0">
              <a:solidFill>
                <a:srgbClr val="FF3300"/>
              </a:solidFill>
              <a:effectLst>
                <a:outerShdw blurRad="38100" dist="38100" dir="2700000" algn="tl">
                  <a:srgbClr val="000000"/>
                </a:outerShdw>
              </a:effectLst>
            </a:endParaRPr>
          </a:p>
          <a:p>
            <a:pPr eaLnBrk="1" hangingPunct="1">
              <a:lnSpc>
                <a:spcPct val="75000"/>
              </a:lnSpc>
              <a:spcBef>
                <a:spcPct val="0"/>
              </a:spcBef>
              <a:defRPr/>
            </a:pPr>
            <a:r>
              <a:rPr lang="en-GB" sz="2400" smtClean="0">
                <a:solidFill>
                  <a:srgbClr val="FF3300"/>
                </a:solidFill>
                <a:effectLst>
                  <a:outerShdw blurRad="38100" dist="38100" dir="2700000" algn="tl">
                    <a:srgbClr val="000000"/>
                  </a:outerShdw>
                </a:effectLst>
              </a:rPr>
              <a:t>Activity not verified</a:t>
            </a:r>
            <a:r>
              <a:rPr lang="en-GB" sz="2400" smtClean="0">
                <a:effectLst>
                  <a:outerShdw blurRad="38100" dist="38100" dir="2700000" algn="tl">
                    <a:srgbClr val="FFFFFF"/>
                  </a:outerShdw>
                </a:effectLst>
              </a:rPr>
              <a:t> in line with contract terms</a:t>
            </a:r>
          </a:p>
          <a:p>
            <a:pPr eaLnBrk="1" hangingPunct="1">
              <a:lnSpc>
                <a:spcPct val="75000"/>
              </a:lnSpc>
              <a:spcBef>
                <a:spcPct val="0"/>
              </a:spcBef>
              <a:defRPr/>
            </a:pPr>
            <a:endParaRPr lang="en-GB" sz="2400" smtClean="0">
              <a:effectLst>
                <a:outerShdw blurRad="38100" dist="38100" dir="2700000" algn="tl">
                  <a:srgbClr val="FFFFFF"/>
                </a:outerShdw>
              </a:effectLst>
            </a:endParaRPr>
          </a:p>
          <a:p>
            <a:pPr eaLnBrk="1" hangingPunct="1">
              <a:lnSpc>
                <a:spcPct val="75000"/>
              </a:lnSpc>
              <a:spcBef>
                <a:spcPct val="0"/>
              </a:spcBef>
              <a:defRPr/>
            </a:pPr>
            <a:r>
              <a:rPr lang="en-GB" sz="2400" smtClean="0">
                <a:solidFill>
                  <a:srgbClr val="FF3300"/>
                </a:solidFill>
                <a:effectLst>
                  <a:outerShdw blurRad="38100" dist="38100" dir="2700000" algn="tl">
                    <a:srgbClr val="000000"/>
                  </a:outerShdw>
                </a:effectLst>
              </a:rPr>
              <a:t>3</a:t>
            </a:r>
            <a:r>
              <a:rPr lang="en-GB" sz="2400" baseline="30000" smtClean="0">
                <a:solidFill>
                  <a:srgbClr val="FF3300"/>
                </a:solidFill>
                <a:effectLst>
                  <a:outerShdw blurRad="38100" dist="38100" dir="2700000" algn="tl">
                    <a:srgbClr val="000000"/>
                  </a:outerShdw>
                </a:effectLst>
              </a:rPr>
              <a:t>rd</a:t>
            </a:r>
            <a:r>
              <a:rPr lang="en-GB" sz="2400" smtClean="0">
                <a:solidFill>
                  <a:srgbClr val="FF3300"/>
                </a:solidFill>
                <a:effectLst>
                  <a:outerShdw blurRad="38100" dist="38100" dir="2700000" algn="tl">
                    <a:srgbClr val="000000"/>
                  </a:outerShdw>
                </a:effectLst>
              </a:rPr>
              <a:t> Party costs</a:t>
            </a:r>
            <a:r>
              <a:rPr lang="en-GB" sz="2400" smtClean="0">
                <a:effectLst>
                  <a:outerShdw blurRad="38100" dist="38100" dir="2700000" algn="tl">
                    <a:srgbClr val="FFFFFF"/>
                  </a:outerShdw>
                </a:effectLst>
              </a:rPr>
              <a:t> not appropriately verified</a:t>
            </a:r>
          </a:p>
          <a:p>
            <a:pPr eaLnBrk="1" hangingPunct="1">
              <a:lnSpc>
                <a:spcPct val="75000"/>
              </a:lnSpc>
              <a:spcBef>
                <a:spcPct val="0"/>
              </a:spcBef>
              <a:defRPr/>
            </a:pPr>
            <a:endParaRPr lang="en-GB" sz="2400" smtClean="0">
              <a:effectLst>
                <a:outerShdw blurRad="38100" dist="38100" dir="2700000" algn="tl">
                  <a:srgbClr val="FFFFFF"/>
                </a:outerShdw>
              </a:effectLst>
            </a:endParaRPr>
          </a:p>
          <a:p>
            <a:pPr eaLnBrk="1" hangingPunct="1">
              <a:lnSpc>
                <a:spcPct val="75000"/>
              </a:lnSpc>
              <a:spcBef>
                <a:spcPct val="0"/>
              </a:spcBef>
              <a:defRPr/>
            </a:pPr>
            <a:r>
              <a:rPr lang="en-GB" sz="2400" smtClean="0">
                <a:effectLst>
                  <a:outerShdw blurRad="38100" dist="38100" dir="2700000" algn="tl">
                    <a:srgbClr val="FFFFFF"/>
                  </a:outerShdw>
                </a:effectLst>
              </a:rPr>
              <a:t>Unapproved </a:t>
            </a:r>
            <a:r>
              <a:rPr lang="en-GB" sz="2400" smtClean="0">
                <a:solidFill>
                  <a:srgbClr val="FF3300"/>
                </a:solidFill>
                <a:effectLst>
                  <a:outerShdw blurRad="38100" dist="38100" dir="2700000" algn="tl">
                    <a:srgbClr val="000000"/>
                  </a:outerShdw>
                </a:effectLst>
              </a:rPr>
              <a:t>single tender</a:t>
            </a:r>
            <a:r>
              <a:rPr lang="en-GB" sz="2400" smtClean="0">
                <a:effectLst>
                  <a:outerShdw blurRad="38100" dist="38100" dir="2700000" algn="tl">
                    <a:srgbClr val="FFFFFF"/>
                  </a:outerShdw>
                </a:effectLst>
              </a:rPr>
              <a:t> actions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6"/>
          <p:cNvSpPr>
            <a:spLocks noGrp="1" noChangeArrowheads="1"/>
          </p:cNvSpPr>
          <p:nvPr>
            <p:ph type="sldNum" sz="quarter" idx="12"/>
          </p:nvPr>
        </p:nvSpPr>
        <p:spPr>
          <a:noFill/>
        </p:spPr>
        <p:txBody>
          <a:bodyPr/>
          <a:lstStyle/>
          <a:p>
            <a:fld id="{A15E4351-911A-44B4-BC39-8D7E31FEA72B}" type="slidenum">
              <a:rPr lang="en-GB" smtClean="0"/>
              <a:pPr/>
              <a:t>4</a:t>
            </a:fld>
            <a:endParaRPr lang="en-GB" smtClean="0"/>
          </a:p>
        </p:txBody>
      </p:sp>
      <p:sp>
        <p:nvSpPr>
          <p:cNvPr id="49154"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4F55E5E8-ACEA-4141-9934-6B8C6D49A1D5}" type="slidenum">
              <a:rPr lang="en-GB" sz="1400" b="0">
                <a:solidFill>
                  <a:schemeClr val="tx1"/>
                </a:solidFill>
              </a:rPr>
              <a:pPr algn="r"/>
              <a:t>4</a:t>
            </a:fld>
            <a:endParaRPr lang="en-GB" sz="1400" b="0">
              <a:solidFill>
                <a:schemeClr val="tx1"/>
              </a:solidFill>
            </a:endParaRPr>
          </a:p>
        </p:txBody>
      </p:sp>
      <p:sp>
        <p:nvSpPr>
          <p:cNvPr id="49155"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AC6BB5D3-24EB-4092-B1F0-60B9BAAFC39D}" type="slidenum">
              <a:rPr lang="en-GB" sz="1400" b="0">
                <a:solidFill>
                  <a:schemeClr val="tx1"/>
                </a:solidFill>
              </a:rPr>
              <a:pPr algn="r"/>
              <a:t>4</a:t>
            </a:fld>
            <a:endParaRPr lang="en-GB" sz="1400" b="0">
              <a:solidFill>
                <a:schemeClr val="tx1"/>
              </a:solidFill>
            </a:endParaRPr>
          </a:p>
        </p:txBody>
      </p:sp>
      <p:sp>
        <p:nvSpPr>
          <p:cNvPr id="64514" name="Rectangle 2"/>
          <p:cNvSpPr>
            <a:spLocks noGrp="1" noChangeArrowheads="1"/>
          </p:cNvSpPr>
          <p:nvPr>
            <p:ph type="title" idx="4294967295"/>
          </p:nvPr>
        </p:nvSpPr>
        <p:spPr/>
        <p:txBody>
          <a:bodyPr/>
          <a:lstStyle/>
          <a:p>
            <a:pPr eaLnBrk="1" hangingPunct="1">
              <a:defRPr/>
            </a:pPr>
            <a:r>
              <a:rPr lang="en-GB" sz="4000" smtClean="0">
                <a:effectLst>
                  <a:outerShdw blurRad="38100" dist="38100" dir="2700000" algn="tl">
                    <a:srgbClr val="000000"/>
                  </a:outerShdw>
                </a:effectLst>
              </a:rPr>
              <a:t>How is the Programme Managed?</a:t>
            </a:r>
          </a:p>
        </p:txBody>
      </p:sp>
      <p:sp>
        <p:nvSpPr>
          <p:cNvPr id="64515" name="Rectangle 3"/>
          <p:cNvSpPr>
            <a:spLocks noGrp="1" noChangeArrowheads="1"/>
          </p:cNvSpPr>
          <p:nvPr>
            <p:ph type="body" idx="4294967295"/>
          </p:nvPr>
        </p:nvSpPr>
        <p:spPr/>
        <p:txBody>
          <a:bodyPr/>
          <a:lstStyle/>
          <a:p>
            <a:pPr eaLnBrk="1" hangingPunct="1">
              <a:lnSpc>
                <a:spcPct val="150000"/>
              </a:lnSpc>
              <a:defRPr/>
            </a:pPr>
            <a:r>
              <a:rPr lang="en-GB" smtClean="0">
                <a:effectLst>
                  <a:outerShdw blurRad="38100" dist="38100" dir="2700000" algn="tl">
                    <a:srgbClr val="FFFFFF"/>
                  </a:outerShdw>
                </a:effectLst>
              </a:rPr>
              <a:t>Managing Public Money NI</a:t>
            </a:r>
          </a:p>
          <a:p>
            <a:pPr eaLnBrk="1" hangingPunct="1">
              <a:lnSpc>
                <a:spcPct val="150000"/>
              </a:lnSpc>
              <a:defRPr/>
            </a:pPr>
            <a:r>
              <a:rPr lang="en-GB" smtClean="0">
                <a:effectLst>
                  <a:outerShdw blurRad="38100" dist="38100" dir="2700000" algn="tl">
                    <a:srgbClr val="FFFFFF"/>
                  </a:outerShdw>
                </a:effectLst>
              </a:rPr>
              <a:t>DFP Guidance (</a:t>
            </a:r>
            <a:r>
              <a:rPr lang="en-GB" sz="2400" smtClean="0">
                <a:effectLst>
                  <a:outerShdw blurRad="38100" dist="38100" dir="2700000" algn="tl">
                    <a:srgbClr val="FFFFFF"/>
                  </a:outerShdw>
                </a:effectLst>
              </a:rPr>
              <a:t>Audit and Financial Management Division)</a:t>
            </a:r>
          </a:p>
          <a:p>
            <a:pPr eaLnBrk="1" hangingPunct="1">
              <a:lnSpc>
                <a:spcPct val="150000"/>
              </a:lnSpc>
              <a:defRPr/>
            </a:pPr>
            <a:r>
              <a:rPr lang="en-GB" smtClean="0">
                <a:effectLst>
                  <a:outerShdw blurRad="38100" dist="38100" dir="2700000" algn="tl">
                    <a:srgbClr val="FFFFFF"/>
                  </a:outerShdw>
                </a:effectLst>
              </a:rPr>
              <a:t>EU Regulations and Guidance</a:t>
            </a:r>
          </a:p>
          <a:p>
            <a:pPr eaLnBrk="1" hangingPunct="1">
              <a:lnSpc>
                <a:spcPct val="150000"/>
              </a:lnSpc>
              <a:defRPr/>
            </a:pPr>
            <a:r>
              <a:rPr lang="en-GB" smtClean="0">
                <a:effectLst>
                  <a:outerShdw blurRad="38100" dist="38100" dir="2700000" algn="tl">
                    <a:srgbClr val="FFFFFF"/>
                  </a:outerShdw>
                </a:effectLst>
              </a:rPr>
              <a:t>Programme Documents &amp; Guidance</a:t>
            </a:r>
          </a:p>
          <a:p>
            <a:pPr algn="ctr" eaLnBrk="1" hangingPunct="1">
              <a:lnSpc>
                <a:spcPct val="150000"/>
              </a:lnSpc>
              <a:buFontTx/>
              <a:buNone/>
              <a:defRPr/>
            </a:pPr>
            <a:r>
              <a:rPr lang="en-GB" smtClean="0">
                <a:solidFill>
                  <a:srgbClr val="FF3300"/>
                </a:solidFill>
                <a:effectLst>
                  <a:outerShdw blurRad="38100" dist="38100" dir="2700000" algn="tl">
                    <a:srgbClr val="000000"/>
                  </a:outerShdw>
                </a:effectLst>
              </a:rPr>
              <a:t>Guiding principle – ‘Strictest Rules Apply’</a:t>
            </a: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F0334326-E2B7-4477-AE03-014FEB6E6DF2}" type="slidenum">
              <a:rPr lang="en-GB" sz="1400" b="0">
                <a:solidFill>
                  <a:schemeClr val="tx1"/>
                </a:solidFill>
              </a:rPr>
              <a:pPr algn="r"/>
              <a:t>40</a:t>
            </a:fld>
            <a:endParaRPr lang="en-GB" sz="1400" b="0">
              <a:solidFill>
                <a:schemeClr val="tx1"/>
              </a:solidFill>
            </a:endParaRPr>
          </a:p>
        </p:txBody>
      </p:sp>
      <p:sp>
        <p:nvSpPr>
          <p:cNvPr id="122882" name="Rectangle 2"/>
          <p:cNvSpPr>
            <a:spLocks noGrp="1" noChangeArrowheads="1"/>
          </p:cNvSpPr>
          <p:nvPr>
            <p:ph type="ctrTitle" idx="4294967295"/>
          </p:nvPr>
        </p:nvSpPr>
        <p:spPr>
          <a:xfrm>
            <a:off x="762000" y="2743200"/>
            <a:ext cx="7772400" cy="2365375"/>
          </a:xfrm>
        </p:spPr>
        <p:txBody>
          <a:bodyPr/>
          <a:lstStyle/>
          <a:p>
            <a:r>
              <a:rPr lang="en-GB" smtClean="0">
                <a:solidFill>
                  <a:schemeClr val="tx1"/>
                </a:solidFill>
              </a:rPr>
              <a:t>Publicity</a:t>
            </a:r>
          </a:p>
        </p:txBody>
      </p:sp>
      <p:sp>
        <p:nvSpPr>
          <p:cNvPr id="122883"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3AF0D372-FE1E-4635-B547-B6A7AAE9013B}" type="slidenum">
              <a:rPr lang="en-GB" sz="1400" b="0">
                <a:solidFill>
                  <a:schemeClr val="tx1"/>
                </a:solidFill>
              </a:rPr>
              <a:pPr algn="r"/>
              <a:t>40</a:t>
            </a:fld>
            <a:endParaRPr lang="en-GB" sz="1400" b="0">
              <a:solidFill>
                <a:schemeClr val="tx1"/>
              </a:solidFill>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Rectangle 6"/>
          <p:cNvSpPr>
            <a:spLocks noGrp="1" noChangeArrowheads="1"/>
          </p:cNvSpPr>
          <p:nvPr>
            <p:ph type="sldNum" sz="quarter" idx="12"/>
          </p:nvPr>
        </p:nvSpPr>
        <p:spPr>
          <a:noFill/>
        </p:spPr>
        <p:txBody>
          <a:bodyPr/>
          <a:lstStyle/>
          <a:p>
            <a:fld id="{B4396747-907F-4496-BB16-EF02D9440015}" type="slidenum">
              <a:rPr lang="en-GB" smtClean="0"/>
              <a:pPr/>
              <a:t>41</a:t>
            </a:fld>
            <a:endParaRPr lang="en-GB" smtClean="0"/>
          </a:p>
        </p:txBody>
      </p:sp>
      <p:sp>
        <p:nvSpPr>
          <p:cNvPr id="124930"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1F24A30C-0EB2-4C8D-8696-5F75CA12B39F}" type="slidenum">
              <a:rPr lang="en-GB" sz="1400" b="0">
                <a:solidFill>
                  <a:schemeClr val="tx1"/>
                </a:solidFill>
              </a:rPr>
              <a:pPr algn="r"/>
              <a:t>41</a:t>
            </a:fld>
            <a:endParaRPr lang="en-GB" sz="1400" b="0">
              <a:solidFill>
                <a:schemeClr val="tx1"/>
              </a:solidFill>
            </a:endParaRPr>
          </a:p>
        </p:txBody>
      </p:sp>
      <p:sp>
        <p:nvSpPr>
          <p:cNvPr id="124931"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C111700D-2867-47BC-B9A4-B9147305383B}" type="slidenum">
              <a:rPr lang="en-GB" sz="1400" b="0">
                <a:solidFill>
                  <a:schemeClr val="tx1"/>
                </a:solidFill>
              </a:rPr>
              <a:pPr algn="r"/>
              <a:t>41</a:t>
            </a:fld>
            <a:endParaRPr lang="en-GB" sz="1400" b="0">
              <a:solidFill>
                <a:schemeClr val="tx1"/>
              </a:solidFill>
            </a:endParaRPr>
          </a:p>
        </p:txBody>
      </p:sp>
      <p:sp>
        <p:nvSpPr>
          <p:cNvPr id="74754" name="Rectangle 2"/>
          <p:cNvSpPr>
            <a:spLocks noGrp="1" noChangeArrowheads="1"/>
          </p:cNvSpPr>
          <p:nvPr>
            <p:ph type="title" idx="4294967295"/>
          </p:nvPr>
        </p:nvSpPr>
        <p:spPr>
          <a:xfrm>
            <a:off x="457200" y="381000"/>
            <a:ext cx="8229600" cy="865188"/>
          </a:xfrm>
        </p:spPr>
        <p:txBody>
          <a:bodyPr/>
          <a:lstStyle/>
          <a:p>
            <a:pPr eaLnBrk="1" hangingPunct="1">
              <a:defRPr/>
            </a:pPr>
            <a:r>
              <a:rPr lang="en-GB">
                <a:effectLst>
                  <a:outerShdw blurRad="38100" dist="38100" dir="2700000" algn="tl">
                    <a:srgbClr val="000000"/>
                  </a:outerShdw>
                </a:effectLst>
              </a:rPr>
              <a:t>Publicity</a:t>
            </a:r>
          </a:p>
        </p:txBody>
      </p:sp>
      <p:sp>
        <p:nvSpPr>
          <p:cNvPr id="74755" name="Rectangle 3"/>
          <p:cNvSpPr>
            <a:spLocks noGrp="1" noChangeArrowheads="1"/>
          </p:cNvSpPr>
          <p:nvPr>
            <p:ph type="body" idx="4294967295"/>
          </p:nvPr>
        </p:nvSpPr>
        <p:spPr>
          <a:xfrm>
            <a:off x="457200" y="1981200"/>
            <a:ext cx="7848600" cy="4495800"/>
          </a:xfrm>
        </p:spPr>
        <p:txBody>
          <a:bodyPr/>
          <a:lstStyle/>
          <a:p>
            <a:pPr eaLnBrk="1" hangingPunct="1">
              <a:lnSpc>
                <a:spcPct val="80000"/>
              </a:lnSpc>
              <a:defRPr/>
            </a:pPr>
            <a:r>
              <a:rPr lang="en-US" sz="2800" smtClean="0"/>
              <a:t>Letters of Offer / contract documents</a:t>
            </a:r>
          </a:p>
          <a:p>
            <a:pPr eaLnBrk="1" hangingPunct="1">
              <a:lnSpc>
                <a:spcPct val="80000"/>
              </a:lnSpc>
              <a:defRPr/>
            </a:pPr>
            <a:r>
              <a:rPr lang="en-US" sz="2800" smtClean="0"/>
              <a:t>Brochures / leaflets</a:t>
            </a:r>
          </a:p>
          <a:p>
            <a:pPr eaLnBrk="1" hangingPunct="1">
              <a:lnSpc>
                <a:spcPct val="80000"/>
              </a:lnSpc>
              <a:defRPr/>
            </a:pPr>
            <a:r>
              <a:rPr lang="en-US" sz="2800" smtClean="0"/>
              <a:t>Invitations</a:t>
            </a:r>
          </a:p>
          <a:p>
            <a:pPr eaLnBrk="1" hangingPunct="1">
              <a:lnSpc>
                <a:spcPct val="80000"/>
              </a:lnSpc>
              <a:defRPr/>
            </a:pPr>
            <a:r>
              <a:rPr lang="en-US" sz="2800" smtClean="0"/>
              <a:t>Advertisements</a:t>
            </a:r>
          </a:p>
          <a:p>
            <a:pPr eaLnBrk="1" hangingPunct="1">
              <a:lnSpc>
                <a:spcPct val="80000"/>
              </a:lnSpc>
              <a:defRPr/>
            </a:pPr>
            <a:r>
              <a:rPr lang="en-US" sz="2800" smtClean="0"/>
              <a:t>Web-pages</a:t>
            </a:r>
          </a:p>
          <a:p>
            <a:pPr eaLnBrk="1" hangingPunct="1">
              <a:lnSpc>
                <a:spcPct val="80000"/>
              </a:lnSpc>
              <a:defRPr/>
            </a:pPr>
            <a:r>
              <a:rPr lang="en-US" sz="2800" smtClean="0"/>
              <a:t>Promotional items</a:t>
            </a:r>
          </a:p>
          <a:p>
            <a:pPr eaLnBrk="1" hangingPunct="1">
              <a:lnSpc>
                <a:spcPct val="80000"/>
              </a:lnSpc>
              <a:defRPr/>
            </a:pPr>
            <a:r>
              <a:rPr lang="en-US" sz="2800" smtClean="0"/>
              <a:t>Billboards &amp; Plaques</a:t>
            </a:r>
          </a:p>
          <a:p>
            <a:pPr eaLnBrk="1" hangingPunct="1">
              <a:lnSpc>
                <a:spcPct val="80000"/>
              </a:lnSpc>
              <a:defRPr/>
            </a:pPr>
            <a:r>
              <a:rPr lang="en-US" sz="2800" smtClean="0"/>
              <a:t>Publications and press releases</a:t>
            </a:r>
          </a:p>
          <a:p>
            <a:pPr eaLnBrk="1" hangingPunct="1">
              <a:lnSpc>
                <a:spcPct val="80000"/>
              </a:lnSpc>
              <a:defRPr/>
            </a:pPr>
            <a:r>
              <a:rPr lang="en-US" sz="2800" smtClean="0"/>
              <a:t>Presentations</a:t>
            </a:r>
          </a:p>
          <a:p>
            <a:pPr eaLnBrk="1" hangingPunct="1">
              <a:lnSpc>
                <a:spcPct val="80000"/>
              </a:lnSpc>
              <a:defRPr/>
            </a:pPr>
            <a:r>
              <a:rPr lang="en-US" sz="2800" smtClean="0"/>
              <a:t>Conferences/exhibitions/training/events</a:t>
            </a:r>
            <a:endParaRPr lang="en-GB" sz="2800" smtClean="0">
              <a:effectLst>
                <a:outerShdw blurRad="38100" dist="38100" dir="2700000" algn="tl">
                  <a:srgbClr val="FFFFFF"/>
                </a:outerShdw>
              </a:effectLst>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Rectangle 6"/>
          <p:cNvSpPr>
            <a:spLocks noGrp="1" noChangeArrowheads="1"/>
          </p:cNvSpPr>
          <p:nvPr>
            <p:ph type="sldNum" sz="quarter" idx="12"/>
          </p:nvPr>
        </p:nvSpPr>
        <p:spPr>
          <a:noFill/>
        </p:spPr>
        <p:txBody>
          <a:bodyPr/>
          <a:lstStyle/>
          <a:p>
            <a:fld id="{0FE14800-18CF-48FC-9EE2-3D5493EC6C3D}" type="slidenum">
              <a:rPr lang="en-GB" smtClean="0"/>
              <a:pPr/>
              <a:t>42</a:t>
            </a:fld>
            <a:endParaRPr lang="en-GB" smtClean="0"/>
          </a:p>
        </p:txBody>
      </p:sp>
      <p:sp>
        <p:nvSpPr>
          <p:cNvPr id="126978"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82F7ED20-17FC-4888-B202-578CD98A22EC}" type="slidenum">
              <a:rPr lang="en-GB" sz="1400" b="0">
                <a:solidFill>
                  <a:schemeClr val="tx1"/>
                </a:solidFill>
              </a:rPr>
              <a:pPr algn="r"/>
              <a:t>42</a:t>
            </a:fld>
            <a:endParaRPr lang="en-GB" sz="1400" b="0">
              <a:solidFill>
                <a:schemeClr val="tx1"/>
              </a:solidFill>
            </a:endParaRPr>
          </a:p>
        </p:txBody>
      </p:sp>
      <p:sp>
        <p:nvSpPr>
          <p:cNvPr id="126979"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E6BBE525-FD30-43AF-B461-99ED56517AF9}" type="slidenum">
              <a:rPr lang="en-GB" sz="1400" b="0">
                <a:solidFill>
                  <a:schemeClr val="tx1"/>
                </a:solidFill>
              </a:rPr>
              <a:pPr algn="r"/>
              <a:t>42</a:t>
            </a:fld>
            <a:endParaRPr lang="en-GB" sz="1400" b="0">
              <a:solidFill>
                <a:schemeClr val="tx1"/>
              </a:solidFill>
            </a:endParaRPr>
          </a:p>
        </p:txBody>
      </p:sp>
      <p:sp>
        <p:nvSpPr>
          <p:cNvPr id="126980" name="Rectangle 2"/>
          <p:cNvSpPr>
            <a:spLocks noGrp="1" noChangeArrowheads="1"/>
          </p:cNvSpPr>
          <p:nvPr>
            <p:ph type="title"/>
          </p:nvPr>
        </p:nvSpPr>
        <p:spPr/>
        <p:txBody>
          <a:bodyPr/>
          <a:lstStyle/>
          <a:p>
            <a:pPr eaLnBrk="1" hangingPunct="1"/>
            <a:r>
              <a:rPr lang="en-GB" smtClean="0"/>
              <a:t>Publicity – general principles</a:t>
            </a:r>
          </a:p>
        </p:txBody>
      </p:sp>
      <p:sp>
        <p:nvSpPr>
          <p:cNvPr id="126981" name="Rectangle 3"/>
          <p:cNvSpPr>
            <a:spLocks noGrp="1" noChangeArrowheads="1"/>
          </p:cNvSpPr>
          <p:nvPr>
            <p:ph type="body" sz="half" idx="2"/>
          </p:nvPr>
        </p:nvSpPr>
        <p:spPr>
          <a:xfrm>
            <a:off x="1600200" y="1828800"/>
            <a:ext cx="6019800" cy="2795588"/>
          </a:xfrm>
        </p:spPr>
        <p:txBody>
          <a:bodyPr/>
          <a:lstStyle/>
          <a:p>
            <a:pPr eaLnBrk="1" hangingPunct="1"/>
            <a:r>
              <a:rPr lang="en-GB" sz="2800" smtClean="0"/>
              <a:t>Logo and strap line</a:t>
            </a:r>
          </a:p>
          <a:p>
            <a:pPr eaLnBrk="1" hangingPunct="1"/>
            <a:r>
              <a:rPr lang="en-GB" sz="2800" smtClean="0"/>
              <a:t>Front of material</a:t>
            </a:r>
          </a:p>
          <a:p>
            <a:pPr eaLnBrk="1" hangingPunct="1"/>
            <a:r>
              <a:rPr lang="en-GB" sz="2800" smtClean="0"/>
              <a:t>Equal prominence</a:t>
            </a:r>
          </a:p>
          <a:p>
            <a:pPr eaLnBrk="1" hangingPunct="1"/>
            <a:r>
              <a:rPr lang="en-GB" sz="2800" smtClean="0"/>
              <a:t>Readable</a:t>
            </a:r>
          </a:p>
          <a:p>
            <a:pPr eaLnBrk="1" hangingPunct="1"/>
            <a:r>
              <a:rPr lang="en-GB" sz="2800" b="1" u="sng" smtClean="0"/>
              <a:t>Proportionate</a:t>
            </a:r>
            <a:r>
              <a:rPr lang="en-GB" sz="2800" smtClean="0"/>
              <a:t> and </a:t>
            </a:r>
            <a:r>
              <a:rPr lang="en-GB" sz="2800" b="1" u="sng" smtClean="0"/>
              <a:t>appropriate</a:t>
            </a:r>
            <a:endParaRPr lang="en-GB" sz="2800" smtClean="0"/>
          </a:p>
        </p:txBody>
      </p:sp>
      <p:pic>
        <p:nvPicPr>
          <p:cNvPr id="126982" name="Picture 7"/>
          <p:cNvPicPr>
            <a:picLocks noChangeAspect="1" noChangeArrowheads="1"/>
          </p:cNvPicPr>
          <p:nvPr/>
        </p:nvPicPr>
        <p:blipFill>
          <a:blip r:embed="rId3" cstate="print"/>
          <a:srcRect/>
          <a:stretch>
            <a:fillRect/>
          </a:stretch>
        </p:blipFill>
        <p:spPr bwMode="auto">
          <a:xfrm>
            <a:off x="3429000" y="5257800"/>
            <a:ext cx="1354138" cy="1600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Rectangle 6"/>
          <p:cNvSpPr>
            <a:spLocks noGrp="1" noChangeArrowheads="1"/>
          </p:cNvSpPr>
          <p:nvPr>
            <p:ph type="sldNum" sz="quarter" idx="12"/>
          </p:nvPr>
        </p:nvSpPr>
        <p:spPr>
          <a:noFill/>
        </p:spPr>
        <p:txBody>
          <a:bodyPr/>
          <a:lstStyle/>
          <a:p>
            <a:fld id="{7EE1E7C7-9163-4B6C-A1F4-432318C9902E}" type="slidenum">
              <a:rPr lang="en-GB" smtClean="0"/>
              <a:pPr/>
              <a:t>43</a:t>
            </a:fld>
            <a:endParaRPr lang="en-GB" smtClean="0"/>
          </a:p>
        </p:txBody>
      </p:sp>
      <p:sp>
        <p:nvSpPr>
          <p:cNvPr id="129026"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BD11975A-0771-40D4-9E35-8473F0625C7E}" type="slidenum">
              <a:rPr lang="en-GB" sz="1400" b="0">
                <a:solidFill>
                  <a:schemeClr val="tx1"/>
                </a:solidFill>
              </a:rPr>
              <a:pPr algn="r"/>
              <a:t>43</a:t>
            </a:fld>
            <a:endParaRPr lang="en-GB" sz="1400" b="0">
              <a:solidFill>
                <a:schemeClr val="tx1"/>
              </a:solidFill>
            </a:endParaRPr>
          </a:p>
        </p:txBody>
      </p:sp>
      <p:sp>
        <p:nvSpPr>
          <p:cNvPr id="129027"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988888B4-3F5D-45DB-BFBC-EAB7127C76E6}" type="slidenum">
              <a:rPr lang="en-GB" sz="1400" b="0">
                <a:solidFill>
                  <a:schemeClr val="tx1"/>
                </a:solidFill>
              </a:rPr>
              <a:pPr algn="r"/>
              <a:t>43</a:t>
            </a:fld>
            <a:endParaRPr lang="en-GB" sz="1400" b="0">
              <a:solidFill>
                <a:schemeClr val="tx1"/>
              </a:solidFill>
            </a:endParaRPr>
          </a:p>
        </p:txBody>
      </p:sp>
      <p:sp>
        <p:nvSpPr>
          <p:cNvPr id="88066" name="Rectangle 2"/>
          <p:cNvSpPr>
            <a:spLocks noGrp="1" noChangeArrowheads="1"/>
          </p:cNvSpPr>
          <p:nvPr>
            <p:ph type="title" idx="4294967295"/>
          </p:nvPr>
        </p:nvSpPr>
        <p:spPr/>
        <p:txBody>
          <a:bodyPr/>
          <a:lstStyle/>
          <a:p>
            <a:pPr eaLnBrk="1" hangingPunct="1">
              <a:defRPr/>
            </a:pPr>
            <a:r>
              <a:rPr lang="en-GB" sz="4000">
                <a:effectLst>
                  <a:outerShdw blurRad="38100" dist="38100" dir="2700000" algn="tl">
                    <a:srgbClr val="000000"/>
                  </a:outerShdw>
                </a:effectLst>
              </a:rPr>
              <a:t>Consequences of non-compliance</a:t>
            </a:r>
          </a:p>
        </p:txBody>
      </p:sp>
      <p:graphicFrame>
        <p:nvGraphicFramePr>
          <p:cNvPr id="229408" name="Group 32"/>
          <p:cNvGraphicFramePr>
            <a:graphicFrameLocks noGrp="1"/>
          </p:cNvGraphicFramePr>
          <p:nvPr>
            <p:ph idx="1"/>
          </p:nvPr>
        </p:nvGraphicFramePr>
        <p:xfrm>
          <a:off x="457200" y="1828800"/>
          <a:ext cx="8534400" cy="4062413"/>
        </p:xfrm>
        <a:graphic>
          <a:graphicData uri="http://schemas.openxmlformats.org/drawingml/2006/table">
            <a:tbl>
              <a:tblPr/>
              <a:tblGrid>
                <a:gridCol w="2493963"/>
                <a:gridCol w="6040437"/>
              </a:tblGrid>
              <a:tr h="609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2"/>
                          </a:solidFill>
                          <a:effectLst/>
                          <a:latin typeface="Arial" charset="0"/>
                          <a:cs typeface="Arial" charset="0"/>
                        </a:rPr>
                        <a:t>Activity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2"/>
                          </a:solidFill>
                          <a:effectLst/>
                          <a:latin typeface="Arial" charset="0"/>
                          <a:cs typeface="Arial" charset="0"/>
                        </a:rPr>
                        <a:t>100% of expenditure on the activity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937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2"/>
                          </a:solidFill>
                          <a:effectLst/>
                          <a:latin typeface="Arial" charset="0"/>
                          <a:cs typeface="Arial" charset="0"/>
                        </a:rPr>
                        <a:t>Expenditure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2"/>
                          </a:solidFill>
                          <a:effectLst/>
                          <a:latin typeface="Arial" charset="0"/>
                          <a:cs typeface="Arial" charset="0"/>
                        </a:rPr>
                        <a:t>100% of the error value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16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2"/>
                          </a:solidFill>
                          <a:effectLst/>
                          <a:latin typeface="Arial" charset="0"/>
                          <a:cs typeface="Arial" charset="0"/>
                        </a:rPr>
                        <a:t>Audit trail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2"/>
                          </a:solidFill>
                          <a:effectLst/>
                          <a:latin typeface="Arial" charset="0"/>
                          <a:cs typeface="Arial" charset="0"/>
                        </a:rPr>
                        <a:t>Up to 100%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2"/>
                          </a:solidFill>
                          <a:effectLst/>
                          <a:latin typeface="Arial" charset="0"/>
                          <a:cs typeface="Arial" charset="0"/>
                        </a:rPr>
                        <a:t>Publicity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2"/>
                          </a:solidFill>
                          <a:effectLst/>
                          <a:latin typeface="Arial" charset="0"/>
                          <a:cs typeface="Arial" charset="0"/>
                        </a:rPr>
                        <a:t>Up to 10% of the total grant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19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2"/>
                          </a:solidFill>
                          <a:effectLst/>
                          <a:latin typeface="Arial" charset="0"/>
                          <a:cs typeface="Arial" charset="0"/>
                        </a:rPr>
                        <a:t>Tendering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2"/>
                          </a:solidFill>
                          <a:effectLst/>
                          <a:latin typeface="Arial" charset="0"/>
                          <a:cs typeface="Arial" charset="0"/>
                        </a:rPr>
                        <a:t>Dependent on the nature of non-compliance anything from 5% to 100% of contract value.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Rectangle 6"/>
          <p:cNvSpPr>
            <a:spLocks noGrp="1" noChangeArrowheads="1"/>
          </p:cNvSpPr>
          <p:nvPr>
            <p:ph type="sldNum" sz="quarter" idx="12"/>
          </p:nvPr>
        </p:nvSpPr>
        <p:spPr>
          <a:noFill/>
        </p:spPr>
        <p:txBody>
          <a:bodyPr/>
          <a:lstStyle/>
          <a:p>
            <a:fld id="{A40ED9BE-CEFA-4E0D-B3F2-8937F6049D15}" type="slidenum">
              <a:rPr lang="en-GB" smtClean="0"/>
              <a:pPr/>
              <a:t>44</a:t>
            </a:fld>
            <a:endParaRPr lang="en-GB" smtClean="0"/>
          </a:p>
        </p:txBody>
      </p:sp>
      <p:sp>
        <p:nvSpPr>
          <p:cNvPr id="131074"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A9A03ECC-A8A4-4C8A-8385-2D89FE4E8006}" type="slidenum">
              <a:rPr lang="en-GB" sz="1400" b="0">
                <a:solidFill>
                  <a:schemeClr val="tx1"/>
                </a:solidFill>
              </a:rPr>
              <a:pPr algn="r"/>
              <a:t>44</a:t>
            </a:fld>
            <a:endParaRPr lang="en-GB" sz="1400" b="0">
              <a:solidFill>
                <a:schemeClr val="tx1"/>
              </a:solidFill>
            </a:endParaRPr>
          </a:p>
        </p:txBody>
      </p:sp>
      <p:sp>
        <p:nvSpPr>
          <p:cNvPr id="131075" name="Rectangle 6"/>
          <p:cNvSpPr txBox="1">
            <a:spLocks noGrp="1" noChangeArrowheads="1"/>
          </p:cNvSpPr>
          <p:nvPr/>
        </p:nvSpPr>
        <p:spPr bwMode="auto">
          <a:xfrm>
            <a:off x="6553200" y="6381750"/>
            <a:ext cx="2133600" cy="476250"/>
          </a:xfrm>
          <a:prstGeom prst="rect">
            <a:avLst/>
          </a:prstGeom>
          <a:noFill/>
          <a:ln w="9525">
            <a:noFill/>
            <a:miter lim="800000"/>
            <a:headEnd/>
            <a:tailEnd/>
          </a:ln>
        </p:spPr>
        <p:txBody>
          <a:bodyPr/>
          <a:lstStyle/>
          <a:p>
            <a:pPr algn="r"/>
            <a:fld id="{13A0A088-BC4A-44E6-8BCB-EB21CB233F50}" type="slidenum">
              <a:rPr lang="en-GB" sz="1400" b="0">
                <a:solidFill>
                  <a:schemeClr val="tx1"/>
                </a:solidFill>
              </a:rPr>
              <a:pPr algn="r"/>
              <a:t>44</a:t>
            </a:fld>
            <a:endParaRPr lang="en-GB" sz="1400" b="0">
              <a:solidFill>
                <a:schemeClr val="tx1"/>
              </a:solidFill>
            </a:endParaRPr>
          </a:p>
        </p:txBody>
      </p:sp>
      <p:sp>
        <p:nvSpPr>
          <p:cNvPr id="2" name="Title 1"/>
          <p:cNvSpPr>
            <a:spLocks noGrp="1"/>
          </p:cNvSpPr>
          <p:nvPr>
            <p:ph type="title" idx="4294967295"/>
          </p:nvPr>
        </p:nvSpPr>
        <p:spPr/>
        <p:txBody>
          <a:bodyPr/>
          <a:lstStyle/>
          <a:p>
            <a:pPr eaLnBrk="1" hangingPunct="1">
              <a:defRPr/>
            </a:pPr>
            <a:r>
              <a:rPr lang="de-DE" smtClean="0">
                <a:effectLst>
                  <a:outerShdw blurRad="38100" dist="38100" dir="2700000" algn="tl">
                    <a:srgbClr val="000000"/>
                  </a:outerShdw>
                </a:effectLst>
              </a:rPr>
              <a:t>Ensuring Compliance</a:t>
            </a:r>
            <a:endParaRPr lang="en-GB" smtClean="0">
              <a:effectLst>
                <a:outerShdw blurRad="38100" dist="38100" dir="2700000" algn="tl">
                  <a:srgbClr val="000000"/>
                </a:outerShdw>
              </a:effectLst>
            </a:endParaRPr>
          </a:p>
        </p:txBody>
      </p:sp>
      <p:sp>
        <p:nvSpPr>
          <p:cNvPr id="3" name="Content Placeholder 2"/>
          <p:cNvSpPr>
            <a:spLocks noGrp="1"/>
          </p:cNvSpPr>
          <p:nvPr>
            <p:ph idx="4294967295"/>
          </p:nvPr>
        </p:nvSpPr>
        <p:spPr/>
        <p:txBody>
          <a:bodyPr/>
          <a:lstStyle/>
          <a:p>
            <a:pPr eaLnBrk="1" hangingPunct="1">
              <a:defRPr/>
            </a:pPr>
            <a:r>
              <a:rPr lang="de-AT" sz="2800" smtClean="0">
                <a:effectLst>
                  <a:outerShdw blurRad="38100" dist="38100" dir="2700000" algn="tl">
                    <a:srgbClr val="FFFFFF"/>
                  </a:outerShdw>
                </a:effectLst>
              </a:rPr>
              <a:t>Strong risk awareness and management</a:t>
            </a:r>
          </a:p>
          <a:p>
            <a:pPr eaLnBrk="1" hangingPunct="1">
              <a:buFontTx/>
              <a:buNone/>
              <a:defRPr/>
            </a:pPr>
            <a:endParaRPr lang="de-AT" sz="2800" smtClean="0">
              <a:effectLst>
                <a:outerShdw blurRad="38100" dist="38100" dir="2700000" algn="tl">
                  <a:srgbClr val="FFFFFF"/>
                </a:outerShdw>
              </a:effectLst>
            </a:endParaRPr>
          </a:p>
          <a:p>
            <a:pPr eaLnBrk="1" hangingPunct="1">
              <a:defRPr/>
            </a:pPr>
            <a:r>
              <a:rPr lang="de-AT" sz="2800" smtClean="0">
                <a:effectLst>
                  <a:outerShdw blurRad="38100" dist="38100" dir="2700000" algn="tl">
                    <a:srgbClr val="FFFFFF"/>
                  </a:outerShdw>
                </a:effectLst>
              </a:rPr>
              <a:t>Strong financial controls</a:t>
            </a:r>
          </a:p>
          <a:p>
            <a:pPr eaLnBrk="1" hangingPunct="1">
              <a:defRPr/>
            </a:pPr>
            <a:endParaRPr lang="de-AT" sz="2800" smtClean="0">
              <a:effectLst>
                <a:outerShdw blurRad="38100" dist="38100" dir="2700000" algn="tl">
                  <a:srgbClr val="FFFFFF"/>
                </a:outerShdw>
              </a:effectLst>
            </a:endParaRPr>
          </a:p>
          <a:p>
            <a:pPr eaLnBrk="1" hangingPunct="1">
              <a:defRPr/>
            </a:pPr>
            <a:r>
              <a:rPr lang="de-AT" sz="2800" smtClean="0">
                <a:effectLst>
                  <a:outerShdw blurRad="38100" dist="38100" dir="2700000" algn="tl">
                    <a:srgbClr val="FFFFFF"/>
                  </a:outerShdw>
                </a:effectLst>
              </a:rPr>
              <a:t>Training and Documentation</a:t>
            </a:r>
          </a:p>
          <a:p>
            <a:pPr eaLnBrk="1" hangingPunct="1">
              <a:defRPr/>
            </a:pPr>
            <a:endParaRPr lang="de-AT" sz="2800" smtClean="0">
              <a:effectLst>
                <a:outerShdw blurRad="38100" dist="38100" dir="2700000" algn="tl">
                  <a:srgbClr val="FFFFFF"/>
                </a:outerShdw>
              </a:effectLst>
            </a:endParaRPr>
          </a:p>
          <a:p>
            <a:pPr eaLnBrk="1" hangingPunct="1">
              <a:defRPr/>
            </a:pPr>
            <a:r>
              <a:rPr lang="de-AT" sz="2800" smtClean="0">
                <a:effectLst>
                  <a:outerShdw blurRad="38100" dist="38100" dir="2700000" algn="tl">
                    <a:srgbClr val="FFFFFF"/>
                  </a:outerShdw>
                </a:effectLst>
              </a:rPr>
              <a:t>Early stage education of funding recipients</a:t>
            </a:r>
          </a:p>
          <a:p>
            <a:pPr eaLnBrk="1" hangingPunct="1">
              <a:buFontTx/>
              <a:buNone/>
              <a:defRPr/>
            </a:pPr>
            <a:endParaRPr lang="de-AT" sz="2800" smtClean="0">
              <a:effectLst>
                <a:outerShdw blurRad="38100" dist="38100" dir="2700000" algn="tl">
                  <a:srgbClr val="FFFFFF"/>
                </a:outerShdw>
              </a:effectLst>
            </a:endParaRPr>
          </a:p>
          <a:p>
            <a:pPr eaLnBrk="1" hangingPunct="1">
              <a:defRPr/>
            </a:pPr>
            <a:r>
              <a:rPr lang="de-AT" sz="2800" smtClean="0">
                <a:effectLst>
                  <a:outerShdw blurRad="38100" dist="38100" dir="2700000" algn="tl">
                    <a:srgbClr val="FFFFFF"/>
                  </a:outerShdw>
                </a:effectLst>
              </a:rPr>
              <a:t>Verification activity</a:t>
            </a:r>
          </a:p>
          <a:p>
            <a:pPr eaLnBrk="1" hangingPunct="1">
              <a:buFontTx/>
              <a:buNone/>
              <a:defRPr/>
            </a:pPr>
            <a:endParaRPr lang="en-GB" smtClean="0">
              <a:solidFill>
                <a:srgbClr val="FF3300"/>
              </a:solidFill>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1" name="Rectangle 6"/>
          <p:cNvSpPr>
            <a:spLocks noGrp="1" noChangeArrowheads="1"/>
          </p:cNvSpPr>
          <p:nvPr>
            <p:ph type="sldNum" sz="quarter" idx="12"/>
          </p:nvPr>
        </p:nvSpPr>
        <p:spPr>
          <a:noFill/>
        </p:spPr>
        <p:txBody>
          <a:bodyPr/>
          <a:lstStyle/>
          <a:p>
            <a:fld id="{6559A027-5E6D-4829-87C8-F1C7157A48C6}" type="slidenum">
              <a:rPr lang="en-GB" smtClean="0"/>
              <a:pPr/>
              <a:t>45</a:t>
            </a:fld>
            <a:endParaRPr lang="en-GB" smtClean="0"/>
          </a:p>
        </p:txBody>
      </p:sp>
      <p:sp>
        <p:nvSpPr>
          <p:cNvPr id="133122"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C0CFB5FE-C327-4AE8-B615-8C7A3322E16B}" type="slidenum">
              <a:rPr lang="en-GB" sz="1400" b="0">
                <a:solidFill>
                  <a:schemeClr val="tx1"/>
                </a:solidFill>
              </a:rPr>
              <a:pPr algn="r"/>
              <a:t>45</a:t>
            </a:fld>
            <a:endParaRPr lang="en-GB" sz="1400" b="0">
              <a:solidFill>
                <a:schemeClr val="tx1"/>
              </a:solidFill>
            </a:endParaRPr>
          </a:p>
        </p:txBody>
      </p:sp>
      <p:sp>
        <p:nvSpPr>
          <p:cNvPr id="133123"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BB1B34F5-76DD-4ACF-8C04-49903800F03F}" type="slidenum">
              <a:rPr lang="en-GB" sz="1400" b="0">
                <a:solidFill>
                  <a:schemeClr val="tx1"/>
                </a:solidFill>
              </a:rPr>
              <a:pPr algn="r"/>
              <a:t>45</a:t>
            </a:fld>
            <a:endParaRPr lang="en-GB" sz="1400" b="0">
              <a:solidFill>
                <a:schemeClr val="tx1"/>
              </a:solidFill>
            </a:endParaRPr>
          </a:p>
        </p:txBody>
      </p:sp>
      <p:sp>
        <p:nvSpPr>
          <p:cNvPr id="76802" name="Rectangle 2"/>
          <p:cNvSpPr>
            <a:spLocks noGrp="1" noChangeArrowheads="1"/>
          </p:cNvSpPr>
          <p:nvPr>
            <p:ph type="title" idx="4294967295"/>
          </p:nvPr>
        </p:nvSpPr>
        <p:spPr/>
        <p:txBody>
          <a:bodyPr/>
          <a:lstStyle/>
          <a:p>
            <a:pPr eaLnBrk="1" hangingPunct="1">
              <a:defRPr/>
            </a:pPr>
            <a:r>
              <a:rPr lang="en-GB">
                <a:effectLst>
                  <a:outerShdw blurRad="38100" dist="38100" dir="2700000" algn="tl">
                    <a:srgbClr val="000000"/>
                  </a:outerShdw>
                </a:effectLst>
              </a:rPr>
              <a:t>Guidance and Assistance</a:t>
            </a:r>
          </a:p>
        </p:txBody>
      </p:sp>
      <p:sp>
        <p:nvSpPr>
          <p:cNvPr id="76803" name="Rectangle 3"/>
          <p:cNvSpPr>
            <a:spLocks noGrp="1" noChangeArrowheads="1"/>
          </p:cNvSpPr>
          <p:nvPr>
            <p:ph type="body" idx="4294967295"/>
          </p:nvPr>
        </p:nvSpPr>
        <p:spPr/>
        <p:txBody>
          <a:bodyPr/>
          <a:lstStyle/>
          <a:p>
            <a:pPr eaLnBrk="1" hangingPunct="1">
              <a:lnSpc>
                <a:spcPct val="110000"/>
              </a:lnSpc>
              <a:spcAft>
                <a:spcPct val="20000"/>
              </a:spcAft>
              <a:buFontTx/>
              <a:buNone/>
              <a:defRPr/>
            </a:pPr>
            <a:endParaRPr lang="en-GB" smtClean="0">
              <a:effectLst>
                <a:outerShdw blurRad="38100" dist="38100" dir="2700000" algn="tl">
                  <a:srgbClr val="FFFFFF"/>
                </a:outerShdw>
              </a:effectLst>
            </a:endParaRPr>
          </a:p>
          <a:p>
            <a:pPr algn="ctr" eaLnBrk="1" hangingPunct="1">
              <a:lnSpc>
                <a:spcPct val="110000"/>
              </a:lnSpc>
              <a:spcAft>
                <a:spcPct val="20000"/>
              </a:spcAft>
              <a:buFontTx/>
              <a:buNone/>
              <a:defRPr/>
            </a:pPr>
            <a:r>
              <a:rPr lang="en-GB" smtClean="0">
                <a:effectLst>
                  <a:outerShdw blurRad="38100" dist="38100" dir="2700000" algn="tl">
                    <a:srgbClr val="FFFFFF"/>
                  </a:outerShdw>
                </a:effectLst>
                <a:hlinkClick r:id="rId3"/>
              </a:rPr>
              <a:t>www.eucompni.gov.uk</a:t>
            </a:r>
            <a:endParaRPr lang="en-GB" smtClean="0">
              <a:effectLst>
                <a:outerShdw blurRad="38100" dist="38100" dir="2700000" algn="tl">
                  <a:srgbClr val="FFFFFF"/>
                </a:outerShdw>
              </a:effectLst>
            </a:endParaRPr>
          </a:p>
          <a:p>
            <a:pPr algn="ctr" eaLnBrk="1" hangingPunct="1">
              <a:lnSpc>
                <a:spcPct val="110000"/>
              </a:lnSpc>
              <a:spcAft>
                <a:spcPct val="20000"/>
              </a:spcAft>
              <a:buFontTx/>
              <a:buNone/>
              <a:defRPr/>
            </a:pPr>
            <a:endParaRPr lang="en-GB" smtClean="0">
              <a:effectLst>
                <a:outerShdw blurRad="38100" dist="38100" dir="2700000" algn="tl">
                  <a:srgbClr val="FFFFFF"/>
                </a:outerShdw>
              </a:effectLst>
            </a:endParaRPr>
          </a:p>
          <a:p>
            <a:pPr algn="ctr" eaLnBrk="1" hangingPunct="1">
              <a:lnSpc>
                <a:spcPct val="110000"/>
              </a:lnSpc>
              <a:spcAft>
                <a:spcPct val="20000"/>
              </a:spcAft>
              <a:buFontTx/>
              <a:buNone/>
              <a:defRPr/>
            </a:pPr>
            <a:r>
              <a:rPr lang="en-GB" sz="2800" b="1" smtClean="0">
                <a:solidFill>
                  <a:schemeClr val="tx1"/>
                </a:solidFill>
                <a:hlinkClick r:id="rId4"/>
              </a:rPr>
              <a:t>www.eucompni.gov.uk/resource-library/guidance</a:t>
            </a:r>
            <a:r>
              <a:rPr lang="en-GB" sz="2800" b="1" smtClean="0">
                <a:solidFill>
                  <a:schemeClr val="tx1"/>
                </a:solidFill>
              </a:rPr>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idx="4294967295"/>
          </p:nvPr>
        </p:nvSpPr>
        <p:spPr/>
        <p:txBody>
          <a:bodyPr/>
          <a:lstStyle/>
          <a:p>
            <a:r>
              <a:rPr lang="en-GB" smtClean="0"/>
              <a:t>Players</a:t>
            </a:r>
          </a:p>
        </p:txBody>
      </p:sp>
      <p:graphicFrame>
        <p:nvGraphicFramePr>
          <p:cNvPr id="55327" name="Group 31"/>
          <p:cNvGraphicFramePr>
            <a:graphicFrameLocks noGrp="1"/>
          </p:cNvGraphicFramePr>
          <p:nvPr>
            <p:ph idx="4294967295"/>
          </p:nvPr>
        </p:nvGraphicFramePr>
        <p:xfrm>
          <a:off x="457200" y="1524000"/>
          <a:ext cx="8229600" cy="3017520"/>
        </p:xfrm>
        <a:graphic>
          <a:graphicData uri="http://schemas.openxmlformats.org/drawingml/2006/table">
            <a:tbl>
              <a:tblPr/>
              <a:tblGrid>
                <a:gridCol w="3059113"/>
                <a:gridCol w="5170487"/>
              </a:tblGrid>
              <a:tr h="5334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2"/>
                          </a:solidFill>
                          <a:effectLst/>
                          <a:latin typeface="Arial" charset="0"/>
                          <a:cs typeface="Arial" charset="0"/>
                        </a:rPr>
                        <a:t>Audit Authority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2"/>
                          </a:solidFill>
                          <a:effectLst/>
                          <a:latin typeface="Arial" charset="0"/>
                          <a:cs typeface="Arial" charset="0"/>
                        </a:rPr>
                        <a:t>DETI  Audit – Jackie Connolly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34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2"/>
                          </a:solidFill>
                          <a:effectLst/>
                          <a:latin typeface="Arial" charset="0"/>
                          <a:cs typeface="Arial" charset="0"/>
                        </a:rPr>
                        <a:t>Managing Authority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2"/>
                          </a:solidFill>
                          <a:effectLst/>
                          <a:latin typeface="Arial" charset="0"/>
                          <a:cs typeface="Arial" charset="0"/>
                        </a:rPr>
                        <a:t>DETI EU Support Unit – Maeve Hamilton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2"/>
                          </a:solidFill>
                          <a:effectLst/>
                          <a:latin typeface="Arial" charset="0"/>
                          <a:cs typeface="Arial" charset="0"/>
                        </a:rPr>
                        <a:t>Certifying Authority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2"/>
                          </a:solidFill>
                          <a:effectLst/>
                          <a:latin typeface="Arial" charset="0"/>
                          <a:cs typeface="Arial" charset="0"/>
                        </a:rPr>
                        <a:t>DETI Accountability – David Conliffe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18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2"/>
                          </a:solidFill>
                          <a:effectLst/>
                          <a:latin typeface="Arial" charset="0"/>
                          <a:cs typeface="Arial" charset="0"/>
                        </a:rPr>
                        <a:t>Intermediate Bodies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2"/>
                          </a:solidFill>
                          <a:effectLst/>
                          <a:latin typeface="Arial" charset="0"/>
                          <a:cs typeface="Arial" charset="0"/>
                        </a:rPr>
                        <a:t>DETI / Invest NI / NITB</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2"/>
                          </a:solidFill>
                          <a:effectLst/>
                          <a:latin typeface="Arial" charset="0"/>
                          <a:cs typeface="Arial" charset="0"/>
                        </a:rPr>
                        <a:t>DARD</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2"/>
                          </a:solidFill>
                          <a:effectLst/>
                          <a:latin typeface="Arial" charset="0"/>
                          <a:cs typeface="Arial" charset="0"/>
                        </a:rPr>
                        <a:t>DSD – to be formalised</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2"/>
                          </a:solidFill>
                          <a:effectLst/>
                          <a:latin typeface="Arial" charset="0"/>
                          <a:cs typeface="Arial" charset="0"/>
                        </a:rPr>
                        <a:t>DRD – to be formalised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6"/>
          <p:cNvSpPr>
            <a:spLocks noGrp="1" noChangeArrowheads="1"/>
          </p:cNvSpPr>
          <p:nvPr>
            <p:ph type="sldNum" sz="quarter" idx="12"/>
          </p:nvPr>
        </p:nvSpPr>
        <p:spPr>
          <a:noFill/>
        </p:spPr>
        <p:txBody>
          <a:bodyPr/>
          <a:lstStyle/>
          <a:p>
            <a:fld id="{E67F5A24-9FA8-454E-B2ED-1ED7FD419BB2}" type="slidenum">
              <a:rPr lang="en-GB" smtClean="0"/>
              <a:pPr/>
              <a:t>6</a:t>
            </a:fld>
            <a:endParaRPr lang="en-GB" smtClean="0"/>
          </a:p>
        </p:txBody>
      </p:sp>
      <p:sp>
        <p:nvSpPr>
          <p:cNvPr id="53250"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82FF18D9-CC00-465C-84BD-2C7175E2B57F}" type="slidenum">
              <a:rPr lang="en-GB" sz="1400" b="0">
                <a:solidFill>
                  <a:schemeClr val="tx1"/>
                </a:solidFill>
              </a:rPr>
              <a:pPr algn="r"/>
              <a:t>6</a:t>
            </a:fld>
            <a:endParaRPr lang="en-GB" sz="1400" b="0">
              <a:solidFill>
                <a:schemeClr val="tx1"/>
              </a:solidFill>
            </a:endParaRPr>
          </a:p>
        </p:txBody>
      </p:sp>
      <p:sp>
        <p:nvSpPr>
          <p:cNvPr id="53251"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E8C7E6D2-5341-488D-AE0E-944B310E818A}" type="slidenum">
              <a:rPr lang="en-GB" sz="1400" b="0">
                <a:solidFill>
                  <a:schemeClr val="tx1"/>
                </a:solidFill>
              </a:rPr>
              <a:pPr algn="r"/>
              <a:t>6</a:t>
            </a:fld>
            <a:endParaRPr lang="en-GB" sz="1400" b="0">
              <a:solidFill>
                <a:schemeClr val="tx1"/>
              </a:solidFill>
            </a:endParaRPr>
          </a:p>
        </p:txBody>
      </p:sp>
      <p:sp>
        <p:nvSpPr>
          <p:cNvPr id="53252" name="Rectangle 6"/>
          <p:cNvSpPr>
            <a:spLocks noGrp="1" noChangeArrowheads="1"/>
          </p:cNvSpPr>
          <p:nvPr>
            <p:ph type="title" idx="4294967295"/>
          </p:nvPr>
        </p:nvSpPr>
        <p:spPr/>
        <p:txBody>
          <a:bodyPr/>
          <a:lstStyle/>
          <a:p>
            <a:pPr eaLnBrk="1" hangingPunct="1"/>
            <a:r>
              <a:rPr lang="en-GB" smtClean="0"/>
              <a:t>Managing Authority Role	</a:t>
            </a:r>
          </a:p>
        </p:txBody>
      </p:sp>
      <p:sp>
        <p:nvSpPr>
          <p:cNvPr id="53253" name="Rectangle 7"/>
          <p:cNvSpPr>
            <a:spLocks noGrp="1" noChangeArrowheads="1"/>
          </p:cNvSpPr>
          <p:nvPr>
            <p:ph type="body" idx="4294967295"/>
          </p:nvPr>
        </p:nvSpPr>
        <p:spPr>
          <a:xfrm>
            <a:off x="685800" y="1905000"/>
            <a:ext cx="8001000" cy="4343400"/>
          </a:xfrm>
        </p:spPr>
        <p:txBody>
          <a:bodyPr/>
          <a:lstStyle/>
          <a:p>
            <a:pPr eaLnBrk="1" hangingPunct="1">
              <a:lnSpc>
                <a:spcPct val="80000"/>
              </a:lnSpc>
            </a:pPr>
            <a:r>
              <a:rPr lang="en-US" sz="2800" smtClean="0"/>
              <a:t>Programme Development</a:t>
            </a:r>
          </a:p>
          <a:p>
            <a:pPr eaLnBrk="1" hangingPunct="1">
              <a:lnSpc>
                <a:spcPct val="80000"/>
              </a:lnSpc>
            </a:pPr>
            <a:r>
              <a:rPr lang="en-US" sz="2800" smtClean="0"/>
              <a:t>Overall Programme Management</a:t>
            </a:r>
          </a:p>
          <a:p>
            <a:pPr lvl="1" eaLnBrk="1" hangingPunct="1">
              <a:lnSpc>
                <a:spcPct val="80000"/>
              </a:lnSpc>
            </a:pPr>
            <a:r>
              <a:rPr lang="en-US" sz="2400" smtClean="0"/>
              <a:t>High level approval of activity </a:t>
            </a:r>
          </a:p>
          <a:p>
            <a:pPr lvl="1" eaLnBrk="1" hangingPunct="1">
              <a:lnSpc>
                <a:spcPct val="80000"/>
              </a:lnSpc>
            </a:pPr>
            <a:r>
              <a:rPr lang="en-US" sz="2400" smtClean="0"/>
              <a:t>Guidance and Operating manual</a:t>
            </a:r>
          </a:p>
          <a:p>
            <a:pPr lvl="1" eaLnBrk="1" hangingPunct="1">
              <a:lnSpc>
                <a:spcPct val="80000"/>
              </a:lnSpc>
            </a:pPr>
            <a:r>
              <a:rPr lang="en-US" sz="2400" smtClean="0"/>
              <a:t>N+2</a:t>
            </a:r>
          </a:p>
          <a:p>
            <a:pPr lvl="1" eaLnBrk="1" hangingPunct="1">
              <a:lnSpc>
                <a:spcPct val="80000"/>
              </a:lnSpc>
            </a:pPr>
            <a:r>
              <a:rPr lang="en-US" sz="2400" smtClean="0"/>
              <a:t>Claim initiation</a:t>
            </a:r>
          </a:p>
          <a:p>
            <a:pPr lvl="1" eaLnBrk="1" hangingPunct="1">
              <a:lnSpc>
                <a:spcPct val="80000"/>
              </a:lnSpc>
            </a:pPr>
            <a:r>
              <a:rPr lang="en-US" sz="2400" smtClean="0"/>
              <a:t>Evaluation</a:t>
            </a:r>
          </a:p>
          <a:p>
            <a:pPr eaLnBrk="1" hangingPunct="1">
              <a:lnSpc>
                <a:spcPct val="80000"/>
              </a:lnSpc>
            </a:pPr>
            <a:r>
              <a:rPr lang="en-US" sz="2800" smtClean="0"/>
              <a:t>Negotiating Programme changes with EC</a:t>
            </a:r>
          </a:p>
          <a:p>
            <a:pPr eaLnBrk="1" hangingPunct="1">
              <a:lnSpc>
                <a:spcPct val="80000"/>
              </a:lnSpc>
            </a:pPr>
            <a:r>
              <a:rPr lang="en-US" sz="2800" smtClean="0"/>
              <a:t>Reporting on Progress</a:t>
            </a:r>
          </a:p>
          <a:p>
            <a:pPr eaLnBrk="1" hangingPunct="1">
              <a:lnSpc>
                <a:spcPct val="80000"/>
              </a:lnSpc>
            </a:pPr>
            <a:r>
              <a:rPr lang="en-US" sz="2800" smtClean="0"/>
              <a:t>Closure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6"/>
          <p:cNvSpPr>
            <a:spLocks noGrp="1" noChangeArrowheads="1"/>
          </p:cNvSpPr>
          <p:nvPr>
            <p:ph type="sldNum" sz="quarter" idx="12"/>
          </p:nvPr>
        </p:nvSpPr>
        <p:spPr>
          <a:noFill/>
        </p:spPr>
        <p:txBody>
          <a:bodyPr/>
          <a:lstStyle/>
          <a:p>
            <a:fld id="{DE434467-387E-4E9D-ABAD-DF5151B5ACAD}" type="slidenum">
              <a:rPr lang="en-GB" smtClean="0"/>
              <a:pPr/>
              <a:t>7</a:t>
            </a:fld>
            <a:endParaRPr lang="en-GB" smtClean="0"/>
          </a:p>
        </p:txBody>
      </p:sp>
      <p:sp>
        <p:nvSpPr>
          <p:cNvPr id="55298"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8DCC3EEB-6BCE-4353-AE90-099DCC009FE5}" type="slidenum">
              <a:rPr lang="en-GB" sz="1400" b="0">
                <a:solidFill>
                  <a:schemeClr val="tx1"/>
                </a:solidFill>
              </a:rPr>
              <a:pPr algn="r"/>
              <a:t>7</a:t>
            </a:fld>
            <a:endParaRPr lang="en-GB" sz="1400" b="0">
              <a:solidFill>
                <a:schemeClr val="tx1"/>
              </a:solidFill>
            </a:endParaRPr>
          </a:p>
        </p:txBody>
      </p:sp>
      <p:sp>
        <p:nvSpPr>
          <p:cNvPr id="55299"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00848A6A-7DC8-4E88-BAF6-DF1F421425D5}" type="slidenum">
              <a:rPr lang="en-GB" sz="1400" b="0">
                <a:solidFill>
                  <a:schemeClr val="tx1"/>
                </a:solidFill>
              </a:rPr>
              <a:pPr algn="r"/>
              <a:t>7</a:t>
            </a:fld>
            <a:endParaRPr lang="en-GB" sz="1400" b="0">
              <a:solidFill>
                <a:schemeClr val="tx1"/>
              </a:solidFill>
            </a:endParaRPr>
          </a:p>
        </p:txBody>
      </p:sp>
      <p:sp>
        <p:nvSpPr>
          <p:cNvPr id="120834" name="Rectangle 2"/>
          <p:cNvSpPr>
            <a:spLocks noGrp="1" noChangeArrowheads="1"/>
          </p:cNvSpPr>
          <p:nvPr>
            <p:ph type="title"/>
          </p:nvPr>
        </p:nvSpPr>
        <p:spPr/>
        <p:txBody>
          <a:bodyPr/>
          <a:lstStyle/>
          <a:p>
            <a:pPr eaLnBrk="1" hangingPunct="1">
              <a:defRPr/>
            </a:pPr>
            <a:r>
              <a:rPr lang="en-GB">
                <a:effectLst>
                  <a:outerShdw blurRad="38100" dist="38100" dir="2700000" algn="tl">
                    <a:srgbClr val="000000"/>
                  </a:outerShdw>
                </a:effectLst>
              </a:rPr>
              <a:t>Certifying Authority Role</a:t>
            </a:r>
          </a:p>
        </p:txBody>
      </p:sp>
      <p:sp>
        <p:nvSpPr>
          <p:cNvPr id="120835" name="Rectangle 3"/>
          <p:cNvSpPr>
            <a:spLocks noGrp="1" noChangeArrowheads="1"/>
          </p:cNvSpPr>
          <p:nvPr>
            <p:ph type="body" idx="1"/>
          </p:nvPr>
        </p:nvSpPr>
        <p:spPr>
          <a:xfrm>
            <a:off x="1219200" y="1828800"/>
            <a:ext cx="7391400" cy="4419600"/>
          </a:xfrm>
        </p:spPr>
        <p:txBody>
          <a:bodyPr/>
          <a:lstStyle/>
          <a:p>
            <a:pPr eaLnBrk="1" hangingPunct="1">
              <a:lnSpc>
                <a:spcPct val="90000"/>
              </a:lnSpc>
              <a:defRPr/>
            </a:pPr>
            <a:r>
              <a:rPr lang="en-GB" sz="2800"/>
              <a:t>Validity and accuracy of claims</a:t>
            </a:r>
          </a:p>
          <a:p>
            <a:pPr eaLnBrk="1" hangingPunct="1">
              <a:lnSpc>
                <a:spcPct val="90000"/>
              </a:lnSpc>
              <a:defRPr/>
            </a:pPr>
            <a:endParaRPr lang="en-GB" sz="2800"/>
          </a:p>
          <a:p>
            <a:pPr eaLnBrk="1" hangingPunct="1">
              <a:lnSpc>
                <a:spcPct val="90000"/>
              </a:lnSpc>
              <a:defRPr/>
            </a:pPr>
            <a:r>
              <a:rPr lang="en-GB" sz="2800"/>
              <a:t>Certification of claims</a:t>
            </a:r>
          </a:p>
          <a:p>
            <a:pPr eaLnBrk="1" hangingPunct="1">
              <a:lnSpc>
                <a:spcPct val="90000"/>
              </a:lnSpc>
              <a:defRPr/>
            </a:pPr>
            <a:endParaRPr lang="en-GB" sz="2800"/>
          </a:p>
          <a:p>
            <a:pPr eaLnBrk="1" hangingPunct="1">
              <a:lnSpc>
                <a:spcPct val="90000"/>
              </a:lnSpc>
              <a:defRPr/>
            </a:pPr>
            <a:r>
              <a:rPr lang="en-GB" sz="2800"/>
              <a:t>Submission of claims to the Commission</a:t>
            </a:r>
          </a:p>
          <a:p>
            <a:pPr eaLnBrk="1" hangingPunct="1">
              <a:lnSpc>
                <a:spcPct val="90000"/>
              </a:lnSpc>
              <a:defRPr/>
            </a:pPr>
            <a:endParaRPr lang="en-GB" sz="2800"/>
          </a:p>
          <a:p>
            <a:pPr eaLnBrk="1" hangingPunct="1">
              <a:lnSpc>
                <a:spcPct val="90000"/>
              </a:lnSpc>
              <a:defRPr/>
            </a:pPr>
            <a:r>
              <a:rPr lang="en-GB" sz="2800"/>
              <a:t>Accounting for and disbursing EU receipts</a:t>
            </a:r>
          </a:p>
          <a:p>
            <a:pPr eaLnBrk="1" hangingPunct="1">
              <a:lnSpc>
                <a:spcPct val="90000"/>
              </a:lnSpc>
              <a:defRPr/>
            </a:pPr>
            <a:endParaRPr lang="en-GB" sz="2800"/>
          </a:p>
          <a:p>
            <a:pPr eaLnBrk="1" hangingPunct="1">
              <a:lnSpc>
                <a:spcPct val="90000"/>
              </a:lnSpc>
              <a:defRPr/>
            </a:pPr>
            <a:r>
              <a:rPr lang="en-GB" altLang="ko-KR" sz="2800">
                <a:effectLst>
                  <a:outerShdw blurRad="38100" dist="38100" dir="2700000" algn="tl">
                    <a:srgbClr val="FFFFFF"/>
                  </a:outerShdw>
                </a:effectLst>
                <a:ea typeface="Gulim" pitchFamily="34" charset="-127"/>
              </a:rPr>
              <a:t>Irregularity and recovery monitoring</a:t>
            </a:r>
            <a:endParaRPr lang="en-GB" sz="2800">
              <a:effectLst>
                <a:outerShdw blurRad="38100" dist="38100" dir="2700000" algn="tl">
                  <a:srgbClr val="FFFFFF"/>
                </a:outerShdw>
              </a:effectLst>
              <a:ea typeface="Gulim" pitchFamily="34" charset="-127"/>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6"/>
          <p:cNvSpPr>
            <a:spLocks noGrp="1" noChangeArrowheads="1"/>
          </p:cNvSpPr>
          <p:nvPr>
            <p:ph type="sldNum" sz="quarter" idx="12"/>
          </p:nvPr>
        </p:nvSpPr>
        <p:spPr>
          <a:noFill/>
        </p:spPr>
        <p:txBody>
          <a:bodyPr/>
          <a:lstStyle/>
          <a:p>
            <a:fld id="{55FB4158-0528-44FB-88C9-F02583019A56}" type="slidenum">
              <a:rPr lang="en-GB" smtClean="0"/>
              <a:pPr/>
              <a:t>8</a:t>
            </a:fld>
            <a:endParaRPr lang="en-GB" smtClean="0"/>
          </a:p>
        </p:txBody>
      </p:sp>
      <p:sp>
        <p:nvSpPr>
          <p:cNvPr id="57346"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7BFF9953-FC83-42B0-A0EE-7FF1B2BC3271}" type="slidenum">
              <a:rPr lang="en-GB" sz="1400" b="0">
                <a:solidFill>
                  <a:schemeClr val="tx1"/>
                </a:solidFill>
              </a:rPr>
              <a:pPr algn="r"/>
              <a:t>8</a:t>
            </a:fld>
            <a:endParaRPr lang="en-GB" sz="1400" b="0">
              <a:solidFill>
                <a:schemeClr val="tx1"/>
              </a:solidFill>
            </a:endParaRPr>
          </a:p>
        </p:txBody>
      </p:sp>
      <p:sp>
        <p:nvSpPr>
          <p:cNvPr id="57347"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65AB3C3B-FAC6-48FF-9328-E449864A7BE1}" type="slidenum">
              <a:rPr lang="en-GB" sz="1400" b="0">
                <a:solidFill>
                  <a:schemeClr val="tx1"/>
                </a:solidFill>
              </a:rPr>
              <a:pPr algn="r"/>
              <a:t>8</a:t>
            </a:fld>
            <a:endParaRPr lang="en-GB" sz="1400" b="0">
              <a:solidFill>
                <a:schemeClr val="tx1"/>
              </a:solidFill>
            </a:endParaRPr>
          </a:p>
        </p:txBody>
      </p:sp>
      <p:sp>
        <p:nvSpPr>
          <p:cNvPr id="77826" name="Rectangle 2"/>
          <p:cNvSpPr>
            <a:spLocks noGrp="1" noChangeArrowheads="1"/>
          </p:cNvSpPr>
          <p:nvPr>
            <p:ph type="title" idx="4294967295"/>
          </p:nvPr>
        </p:nvSpPr>
        <p:spPr/>
        <p:txBody>
          <a:bodyPr/>
          <a:lstStyle/>
          <a:p>
            <a:pPr eaLnBrk="1" hangingPunct="1">
              <a:defRPr/>
            </a:pPr>
            <a:r>
              <a:rPr lang="en-GB">
                <a:effectLst>
                  <a:outerShdw blurRad="38100" dist="38100" dir="2700000" algn="tl">
                    <a:srgbClr val="000000"/>
                  </a:outerShdw>
                </a:effectLst>
              </a:rPr>
              <a:t>Audit Authority Role</a:t>
            </a:r>
          </a:p>
        </p:txBody>
      </p:sp>
      <p:sp>
        <p:nvSpPr>
          <p:cNvPr id="77827" name="Rectangle 3"/>
          <p:cNvSpPr>
            <a:spLocks noGrp="1" noChangeArrowheads="1"/>
          </p:cNvSpPr>
          <p:nvPr>
            <p:ph type="body" idx="4294967295"/>
          </p:nvPr>
        </p:nvSpPr>
        <p:spPr>
          <a:xfrm>
            <a:off x="1371600" y="1905000"/>
            <a:ext cx="7543800" cy="4267200"/>
          </a:xfrm>
        </p:spPr>
        <p:txBody>
          <a:bodyPr/>
          <a:lstStyle/>
          <a:p>
            <a:pPr eaLnBrk="1" hangingPunct="1">
              <a:spcBef>
                <a:spcPct val="35000"/>
              </a:spcBef>
              <a:spcAft>
                <a:spcPct val="35000"/>
              </a:spcAft>
              <a:defRPr/>
            </a:pPr>
            <a:r>
              <a:rPr lang="en-GB" smtClean="0">
                <a:effectLst>
                  <a:outerShdw blurRad="38100" dist="38100" dir="2700000" algn="tl">
                    <a:srgbClr val="FFFFFF"/>
                  </a:outerShdw>
                </a:effectLst>
              </a:rPr>
              <a:t>Audit Strategy</a:t>
            </a:r>
          </a:p>
          <a:p>
            <a:pPr eaLnBrk="1" hangingPunct="1">
              <a:spcBef>
                <a:spcPct val="35000"/>
              </a:spcBef>
              <a:spcAft>
                <a:spcPct val="35000"/>
              </a:spcAft>
              <a:defRPr/>
            </a:pPr>
            <a:r>
              <a:rPr lang="en-GB" smtClean="0">
                <a:effectLst>
                  <a:outerShdw blurRad="38100" dist="38100" dir="2700000" algn="tl">
                    <a:srgbClr val="FFFFFF"/>
                  </a:outerShdw>
                </a:effectLst>
              </a:rPr>
              <a:t>System Audits</a:t>
            </a:r>
          </a:p>
          <a:p>
            <a:pPr eaLnBrk="1" hangingPunct="1">
              <a:spcBef>
                <a:spcPct val="35000"/>
              </a:spcBef>
              <a:spcAft>
                <a:spcPct val="35000"/>
              </a:spcAft>
              <a:defRPr/>
            </a:pPr>
            <a:r>
              <a:rPr lang="en-GB" smtClean="0">
                <a:effectLst>
                  <a:outerShdw blurRad="38100" dist="38100" dir="2700000" algn="tl">
                    <a:srgbClr val="FFFFFF"/>
                  </a:outerShdw>
                </a:effectLst>
              </a:rPr>
              <a:t>Audits of Operations</a:t>
            </a:r>
          </a:p>
          <a:p>
            <a:pPr eaLnBrk="1" hangingPunct="1">
              <a:spcBef>
                <a:spcPct val="35000"/>
              </a:spcBef>
              <a:spcAft>
                <a:spcPct val="35000"/>
              </a:spcAft>
              <a:defRPr/>
            </a:pPr>
            <a:r>
              <a:rPr lang="en-GB" smtClean="0">
                <a:effectLst>
                  <a:outerShdw blurRad="38100" dist="38100" dir="2700000" algn="tl">
                    <a:srgbClr val="FFFFFF"/>
                  </a:outerShdw>
                </a:effectLst>
              </a:rPr>
              <a:t>Annual Control Report and Opinion</a:t>
            </a:r>
          </a:p>
          <a:p>
            <a:pPr eaLnBrk="1" hangingPunct="1">
              <a:spcBef>
                <a:spcPct val="35000"/>
              </a:spcBef>
              <a:spcAft>
                <a:spcPct val="35000"/>
              </a:spcAft>
              <a:defRPr/>
            </a:pPr>
            <a:r>
              <a:rPr lang="en-GB" smtClean="0">
                <a:effectLst>
                  <a:outerShdw blurRad="38100" dist="38100" dir="2700000" algn="tl">
                    <a:srgbClr val="FFFFFF"/>
                  </a:outerShdw>
                </a:effectLst>
              </a:rPr>
              <a:t>Closure Declaration</a:t>
            </a:r>
            <a:endParaRPr lang="en-GB" sz="3600" smtClean="0">
              <a:effectLst>
                <a:outerShdw blurRad="38100" dist="38100" dir="2700000" algn="tl">
                  <a:srgbClr val="FFFFFF"/>
                </a:outerShdw>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6"/>
          <p:cNvSpPr>
            <a:spLocks noGrp="1" noChangeArrowheads="1"/>
          </p:cNvSpPr>
          <p:nvPr>
            <p:ph type="sldNum" sz="quarter" idx="12"/>
          </p:nvPr>
        </p:nvSpPr>
        <p:spPr>
          <a:noFill/>
        </p:spPr>
        <p:txBody>
          <a:bodyPr/>
          <a:lstStyle/>
          <a:p>
            <a:fld id="{375834B6-1740-4E1D-9148-D959EE357322}" type="slidenum">
              <a:rPr lang="en-GB" smtClean="0"/>
              <a:pPr/>
              <a:t>9</a:t>
            </a:fld>
            <a:endParaRPr lang="en-GB" smtClean="0"/>
          </a:p>
        </p:txBody>
      </p:sp>
      <p:sp>
        <p:nvSpPr>
          <p:cNvPr id="59394"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8D6A89AA-018A-4E95-A4DB-138DB8AEA72E}" type="slidenum">
              <a:rPr lang="en-GB" sz="1400" b="0">
                <a:solidFill>
                  <a:schemeClr val="tx1"/>
                </a:solidFill>
              </a:rPr>
              <a:pPr algn="r"/>
              <a:t>9</a:t>
            </a:fld>
            <a:endParaRPr lang="en-GB" sz="1400" b="0">
              <a:solidFill>
                <a:schemeClr val="tx1"/>
              </a:solidFill>
            </a:endParaRPr>
          </a:p>
        </p:txBody>
      </p:sp>
      <p:sp>
        <p:nvSpPr>
          <p:cNvPr id="59395"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7DD4D08C-8A6A-44B3-97DA-7D4E74E52A69}" type="slidenum">
              <a:rPr lang="en-GB" sz="1400" b="0">
                <a:solidFill>
                  <a:schemeClr val="tx1"/>
                </a:solidFill>
              </a:rPr>
              <a:pPr algn="r"/>
              <a:t>9</a:t>
            </a:fld>
            <a:endParaRPr lang="en-GB" sz="1400" b="0">
              <a:solidFill>
                <a:schemeClr val="tx1"/>
              </a:solidFill>
            </a:endParaRPr>
          </a:p>
        </p:txBody>
      </p:sp>
      <p:sp>
        <p:nvSpPr>
          <p:cNvPr id="82946" name="Rectangle 2"/>
          <p:cNvSpPr>
            <a:spLocks noGrp="1" noChangeArrowheads="1"/>
          </p:cNvSpPr>
          <p:nvPr>
            <p:ph type="title" idx="4294967295"/>
          </p:nvPr>
        </p:nvSpPr>
        <p:spPr/>
        <p:txBody>
          <a:bodyPr/>
          <a:lstStyle/>
          <a:p>
            <a:pPr eaLnBrk="1" hangingPunct="1">
              <a:defRPr/>
            </a:pPr>
            <a:r>
              <a:rPr lang="en-GB">
                <a:effectLst>
                  <a:outerShdw blurRad="38100" dist="38100" dir="2700000" algn="tl">
                    <a:srgbClr val="000000"/>
                  </a:outerShdw>
                </a:effectLst>
              </a:rPr>
              <a:t>IB Role</a:t>
            </a:r>
            <a:endParaRPr lang="en-GB" sz="2400">
              <a:effectLst>
                <a:outerShdw blurRad="38100" dist="38100" dir="2700000" algn="tl">
                  <a:srgbClr val="000000"/>
                </a:outerShdw>
              </a:effectLst>
            </a:endParaRPr>
          </a:p>
        </p:txBody>
      </p:sp>
      <p:sp>
        <p:nvSpPr>
          <p:cNvPr id="82947" name="Rectangle 3"/>
          <p:cNvSpPr>
            <a:spLocks noGrp="1" noChangeArrowheads="1"/>
          </p:cNvSpPr>
          <p:nvPr>
            <p:ph type="body" idx="4294967295"/>
          </p:nvPr>
        </p:nvSpPr>
        <p:spPr/>
        <p:txBody>
          <a:bodyPr/>
          <a:lstStyle/>
          <a:p>
            <a:pPr eaLnBrk="1" hangingPunct="1">
              <a:lnSpc>
                <a:spcPct val="80000"/>
              </a:lnSpc>
              <a:defRPr/>
            </a:pPr>
            <a:r>
              <a:rPr lang="en-GB" sz="2400" smtClean="0">
                <a:effectLst>
                  <a:outerShdw blurRad="38100" dist="38100" dir="2700000" algn="tl">
                    <a:srgbClr val="FFFFFF"/>
                  </a:outerShdw>
                </a:effectLst>
              </a:rPr>
              <a:t>Selection of operations</a:t>
            </a:r>
          </a:p>
          <a:p>
            <a:pPr eaLnBrk="1" hangingPunct="1">
              <a:lnSpc>
                <a:spcPct val="80000"/>
              </a:lnSpc>
              <a:defRPr/>
            </a:pPr>
            <a:r>
              <a:rPr lang="en-GB" sz="2400" smtClean="0">
                <a:effectLst>
                  <a:outerShdw blurRad="38100" dist="38100" dir="2700000" algn="tl">
                    <a:srgbClr val="FFFFFF"/>
                  </a:outerShdw>
                </a:effectLst>
              </a:rPr>
              <a:t>Appraisal</a:t>
            </a:r>
          </a:p>
          <a:p>
            <a:pPr eaLnBrk="1" hangingPunct="1">
              <a:lnSpc>
                <a:spcPct val="80000"/>
              </a:lnSpc>
              <a:defRPr/>
            </a:pPr>
            <a:r>
              <a:rPr lang="en-GB" sz="2400" smtClean="0">
                <a:effectLst>
                  <a:outerShdw blurRad="38100" dist="38100" dir="2700000" algn="tl">
                    <a:srgbClr val="FFFFFF"/>
                  </a:outerShdw>
                </a:effectLst>
              </a:rPr>
              <a:t>Award of funding</a:t>
            </a:r>
          </a:p>
          <a:p>
            <a:pPr eaLnBrk="1" hangingPunct="1">
              <a:lnSpc>
                <a:spcPct val="80000"/>
              </a:lnSpc>
              <a:defRPr/>
            </a:pPr>
            <a:r>
              <a:rPr lang="en-GB" sz="2400" smtClean="0">
                <a:effectLst>
                  <a:outerShdw blurRad="38100" dist="38100" dir="2700000" algn="tl">
                    <a:srgbClr val="FFFFFF"/>
                  </a:outerShdw>
                </a:effectLst>
              </a:rPr>
              <a:t>Monitoring</a:t>
            </a:r>
          </a:p>
          <a:p>
            <a:pPr eaLnBrk="1" hangingPunct="1">
              <a:lnSpc>
                <a:spcPct val="80000"/>
              </a:lnSpc>
              <a:defRPr/>
            </a:pPr>
            <a:r>
              <a:rPr lang="en-GB" sz="2400" smtClean="0">
                <a:effectLst>
                  <a:outerShdw blurRad="38100" dist="38100" dir="2700000" algn="tl">
                    <a:srgbClr val="FFFFFF"/>
                  </a:outerShdw>
                </a:effectLst>
              </a:rPr>
              <a:t>Verifying operations and expenditure</a:t>
            </a:r>
          </a:p>
          <a:p>
            <a:pPr eaLnBrk="1" hangingPunct="1">
              <a:lnSpc>
                <a:spcPct val="80000"/>
              </a:lnSpc>
              <a:defRPr/>
            </a:pPr>
            <a:r>
              <a:rPr lang="en-GB" sz="2400" smtClean="0">
                <a:effectLst>
                  <a:outerShdw blurRad="38100" dist="38100" dir="2700000" algn="tl">
                    <a:srgbClr val="FFFFFF"/>
                  </a:outerShdw>
                </a:effectLst>
              </a:rPr>
              <a:t>Financial accountability</a:t>
            </a:r>
          </a:p>
          <a:p>
            <a:pPr eaLnBrk="1" hangingPunct="1">
              <a:lnSpc>
                <a:spcPct val="80000"/>
              </a:lnSpc>
              <a:defRPr/>
            </a:pPr>
            <a:r>
              <a:rPr lang="en-GB" sz="2400" smtClean="0">
                <a:effectLst>
                  <a:outerShdw blurRad="38100" dist="38100" dir="2700000" algn="tl">
                    <a:srgbClr val="FFFFFF"/>
                  </a:outerShdw>
                </a:effectLst>
              </a:rPr>
              <a:t>Reporting</a:t>
            </a:r>
          </a:p>
          <a:p>
            <a:pPr eaLnBrk="1" hangingPunct="1">
              <a:lnSpc>
                <a:spcPct val="80000"/>
              </a:lnSpc>
              <a:defRPr/>
            </a:pPr>
            <a:r>
              <a:rPr lang="en-GB" sz="2400" smtClean="0">
                <a:effectLst>
                  <a:outerShdw blurRad="38100" dist="38100" dir="2700000" algn="tl">
                    <a:srgbClr val="FFFFFF"/>
                  </a:outerShdw>
                </a:effectLst>
              </a:rPr>
              <a:t>Publicising</a:t>
            </a:r>
          </a:p>
          <a:p>
            <a:pPr eaLnBrk="1" hangingPunct="1">
              <a:lnSpc>
                <a:spcPct val="80000"/>
              </a:lnSpc>
              <a:defRPr/>
            </a:pPr>
            <a:r>
              <a:rPr lang="en-GB" sz="2400" smtClean="0">
                <a:effectLst>
                  <a:outerShdw blurRad="38100" dist="38100" dir="2700000" algn="tl">
                    <a:srgbClr val="FFFFFF"/>
                  </a:outerShdw>
                </a:effectLst>
              </a:rPr>
              <a:t>Maintaining the database</a:t>
            </a:r>
          </a:p>
          <a:p>
            <a:pPr eaLnBrk="1" hangingPunct="1">
              <a:lnSpc>
                <a:spcPct val="80000"/>
              </a:lnSpc>
              <a:defRPr/>
            </a:pPr>
            <a:r>
              <a:rPr lang="en-GB" sz="2400" smtClean="0">
                <a:effectLst>
                  <a:outerShdw blurRad="38100" dist="38100" dir="2700000" algn="tl">
                    <a:srgbClr val="FFFFFF"/>
                  </a:outerShdw>
                </a:effectLst>
              </a:rPr>
              <a:t>Safeguarding the audit trail</a:t>
            </a:r>
          </a:p>
          <a:p>
            <a:pPr eaLnBrk="1" hangingPunct="1">
              <a:lnSpc>
                <a:spcPct val="80000"/>
              </a:lnSpc>
              <a:defRPr/>
            </a:pPr>
            <a:endParaRPr lang="en-GB" sz="2400" smtClean="0">
              <a:effectLst>
                <a:outerShdw blurRad="38100" dist="38100" dir="2700000" algn="tl">
                  <a:srgbClr val="FFFFFF"/>
                </a:outerShdw>
              </a:effectLst>
            </a:endParaRPr>
          </a:p>
          <a:p>
            <a:pPr algn="ctr" eaLnBrk="1" hangingPunct="1">
              <a:lnSpc>
                <a:spcPct val="80000"/>
              </a:lnSpc>
              <a:defRPr/>
            </a:pPr>
            <a:r>
              <a:rPr lang="en-GB" sz="2400" smtClean="0">
                <a:solidFill>
                  <a:srgbClr val="FF3300"/>
                </a:solidFill>
                <a:effectLst>
                  <a:outerShdw blurRad="38100" dist="38100" dir="2700000" algn="tl">
                    <a:srgbClr val="000000"/>
                  </a:outerShdw>
                </a:effectLst>
              </a:rPr>
              <a:t>Defined in the Memorandum of Understanding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Beam">
  <a:themeElements>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Beam">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1"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1"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Beam</Template>
  <TotalTime>3578</TotalTime>
  <Words>2980</Words>
  <Application>Microsoft Office PowerPoint</Application>
  <PresentationFormat>On-screen Show (4:3)</PresentationFormat>
  <Paragraphs>875</Paragraphs>
  <Slides>45</Slides>
  <Notes>45</Notes>
  <HiddenSlides>0</HiddenSlides>
  <MMClips>0</MMClips>
  <ScaleCrop>false</ScaleCrop>
  <HeadingPairs>
    <vt:vector size="4" baseType="variant">
      <vt:variant>
        <vt:lpstr>Theme</vt:lpstr>
      </vt:variant>
      <vt:variant>
        <vt:i4>4</vt:i4>
      </vt:variant>
      <vt:variant>
        <vt:lpstr>Slide Titles</vt:lpstr>
      </vt:variant>
      <vt:variant>
        <vt:i4>45</vt:i4>
      </vt:variant>
    </vt:vector>
  </HeadingPairs>
  <TitlesOfParts>
    <vt:vector size="49" baseType="lpstr">
      <vt:lpstr>Default Design</vt:lpstr>
      <vt:lpstr>1_Custom Design</vt:lpstr>
      <vt:lpstr>Custom Design</vt:lpstr>
      <vt:lpstr>Beam</vt:lpstr>
      <vt:lpstr>EU Funding Workshop</vt:lpstr>
      <vt:lpstr>EU Competitiveness Programme</vt:lpstr>
      <vt:lpstr>Financial Flow</vt:lpstr>
      <vt:lpstr>How is the Programme Managed?</vt:lpstr>
      <vt:lpstr>Players</vt:lpstr>
      <vt:lpstr>Managing Authority Role </vt:lpstr>
      <vt:lpstr>Certifying Authority Role</vt:lpstr>
      <vt:lpstr>Audit Authority Role</vt:lpstr>
      <vt:lpstr>IB Role</vt:lpstr>
      <vt:lpstr>Key Issues</vt:lpstr>
      <vt:lpstr>Eligible Activity</vt:lpstr>
      <vt:lpstr>Ineligible Activity</vt:lpstr>
      <vt:lpstr>Ensuring Activity is Eligible</vt:lpstr>
      <vt:lpstr>Eligible Expenditure Principles</vt:lpstr>
      <vt:lpstr>Eligible Costs for Capital</vt:lpstr>
      <vt:lpstr>Eligible Staff Costs</vt:lpstr>
      <vt:lpstr>Part-time Staff Costs</vt:lpstr>
      <vt:lpstr>Daily/Hourly Rate Calculation</vt:lpstr>
      <vt:lpstr>T&amp;S</vt:lpstr>
      <vt:lpstr>Other Eligible Costs</vt:lpstr>
      <vt:lpstr>Ineligible Expenditure – Common Errors</vt:lpstr>
      <vt:lpstr>Ineligible Expenditure – some of the rest</vt:lpstr>
      <vt:lpstr>Management Verification</vt:lpstr>
      <vt:lpstr>Who conducts Management Verification?</vt:lpstr>
      <vt:lpstr>Management Verification</vt:lpstr>
      <vt:lpstr>Management Verification – Key Issues</vt:lpstr>
      <vt:lpstr>Audit Trail</vt:lpstr>
      <vt:lpstr>What is the Audit Trail</vt:lpstr>
      <vt:lpstr>Audit Trail Documents</vt:lpstr>
      <vt:lpstr>Audit trail – How long, in what format and where?</vt:lpstr>
      <vt:lpstr>Payment Audit Trail</vt:lpstr>
      <vt:lpstr>Personnel Costs</vt:lpstr>
      <vt:lpstr>Equipment/Consumables</vt:lpstr>
      <vt:lpstr>Contract Expenditure</vt:lpstr>
      <vt:lpstr>Travel and Subsistence</vt:lpstr>
      <vt:lpstr>Payment Audit Trail</vt:lpstr>
      <vt:lpstr>Procurement</vt:lpstr>
      <vt:lpstr>Procurement – Public v Private</vt:lpstr>
      <vt:lpstr>Common Procurement issues</vt:lpstr>
      <vt:lpstr>Publicity</vt:lpstr>
      <vt:lpstr>Publicity</vt:lpstr>
      <vt:lpstr>Publicity – general principles</vt:lpstr>
      <vt:lpstr>Consequences of non-compliance</vt:lpstr>
      <vt:lpstr>Ensuring Compliance</vt:lpstr>
      <vt:lpstr>Guidance and Assistance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Hamilton, Maeve</dc:creator>
  <cp:lastModifiedBy>Bernie Mooney</cp:lastModifiedBy>
  <cp:revision>163</cp:revision>
  <cp:lastPrinted>1601-01-01T00:00:00Z</cp:lastPrinted>
  <dcterms:created xsi:type="dcterms:W3CDTF">2010-04-30T12:23:06Z</dcterms:created>
  <dcterms:modified xsi:type="dcterms:W3CDTF">2014-01-15T14:55:08Z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